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58" r:id="rId5"/>
    <p:sldId id="261" r:id="rId6"/>
    <p:sldId id="262" r:id="rId7"/>
    <p:sldId id="266" r:id="rId8"/>
    <p:sldId id="267" r:id="rId9"/>
    <p:sldId id="268" r:id="rId10"/>
    <p:sldId id="269" r:id="rId11"/>
    <p:sldId id="270" r:id="rId12"/>
    <p:sldId id="264" r:id="rId13"/>
    <p:sldId id="265" r:id="rId14"/>
    <p:sldId id="263" r:id="rId15"/>
    <p:sldId id="260"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tr-T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tr-TR"/>
          </a:p>
        </p:txBody>
      </p:sp>
      <p:sp>
        <p:nvSpPr>
          <p:cNvPr id="4" name="Date Placeholder 3"/>
          <p:cNvSpPr>
            <a:spLocks noGrp="1"/>
          </p:cNvSpPr>
          <p:nvPr>
            <p:ph type="dt" sz="half" idx="10"/>
          </p:nvPr>
        </p:nvSpPr>
        <p:spPr/>
        <p:txBody>
          <a:bodyPr/>
          <a:lstStyle/>
          <a:p>
            <a:fld id="{7ABBC411-AAB0-42AC-A30C-32AB8C18EC0F}" type="datetimeFigureOut">
              <a:rPr lang="tr-TR" smtClean="0"/>
              <a:t>22.05.2024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2595203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ABBC411-AAB0-42AC-A30C-32AB8C18EC0F}" type="datetimeFigureOut">
              <a:rPr lang="tr-TR" smtClean="0"/>
              <a:t>22.05.2024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506999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ABBC411-AAB0-42AC-A30C-32AB8C18EC0F}" type="datetimeFigureOut">
              <a:rPr lang="tr-TR" smtClean="0"/>
              <a:t>22.05.2024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109569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p>
            <a:fld id="{7ABBC411-AAB0-42AC-A30C-32AB8C18EC0F}" type="datetimeFigureOut">
              <a:rPr lang="tr-TR" smtClean="0"/>
              <a:t>22.05.2024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3391493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tr-T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BBC411-AAB0-42AC-A30C-32AB8C18EC0F}" type="datetimeFigureOut">
              <a:rPr lang="tr-TR" smtClean="0"/>
              <a:t>22.05.2024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1935261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p>
            <a:fld id="{7ABBC411-AAB0-42AC-A30C-32AB8C18EC0F}" type="datetimeFigureOut">
              <a:rPr lang="tr-TR" smtClean="0"/>
              <a:t>22.05.2024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2878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tr-T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p>
            <a:fld id="{7ABBC411-AAB0-42AC-A30C-32AB8C18EC0F}" type="datetimeFigureOut">
              <a:rPr lang="tr-TR" smtClean="0"/>
              <a:t>22.05.2024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886905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p>
            <a:fld id="{7ABBC411-AAB0-42AC-A30C-32AB8C18EC0F}" type="datetimeFigureOut">
              <a:rPr lang="tr-TR" smtClean="0"/>
              <a:t>22.05.2024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1132166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BBC411-AAB0-42AC-A30C-32AB8C18EC0F}" type="datetimeFigureOut">
              <a:rPr lang="tr-TR" smtClean="0"/>
              <a:t>22.05.2024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1508533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BBC411-AAB0-42AC-A30C-32AB8C18EC0F}" type="datetimeFigureOut">
              <a:rPr lang="tr-TR" smtClean="0"/>
              <a:t>22.05.2024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969575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tr-T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BBC411-AAB0-42AC-A30C-32AB8C18EC0F}" type="datetimeFigureOut">
              <a:rPr lang="tr-TR" smtClean="0"/>
              <a:t>22.05.2024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087F47CD-2B0A-4755-AB98-48114F349596}" type="slidenum">
              <a:rPr lang="tr-TR" smtClean="0"/>
              <a:t>‹#›</a:t>
            </a:fld>
            <a:endParaRPr lang="tr-TR"/>
          </a:p>
        </p:txBody>
      </p:sp>
    </p:spTree>
    <p:extLst>
      <p:ext uri="{BB962C8B-B14F-4D97-AF65-F5344CB8AC3E}">
        <p14:creationId xmlns:p14="http://schemas.microsoft.com/office/powerpoint/2010/main" val="3290432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tr-T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BC411-AAB0-42AC-A30C-32AB8C18EC0F}" type="datetimeFigureOut">
              <a:rPr lang="tr-TR" smtClean="0"/>
              <a:t>22.05.2024</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F47CD-2B0A-4755-AB98-48114F349596}" type="slidenum">
              <a:rPr lang="tr-TR" smtClean="0"/>
              <a:t>‹#›</a:t>
            </a:fld>
            <a:endParaRPr lang="tr-TR"/>
          </a:p>
        </p:txBody>
      </p:sp>
    </p:spTree>
    <p:extLst>
      <p:ext uri="{BB962C8B-B14F-4D97-AF65-F5344CB8AC3E}">
        <p14:creationId xmlns:p14="http://schemas.microsoft.com/office/powerpoint/2010/main" val="582503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politikapolitik.com/muskul/" TargetMode="External"/><Relationship Id="rId3" Type="http://schemas.openxmlformats.org/officeDocument/2006/relationships/hyperlink" Target="https://flectone.ru/javascript-react-js.html" TargetMode="External"/><Relationship Id="rId7" Type="http://schemas.openxmlformats.org/officeDocument/2006/relationships/hyperlink" Target="https://www.pinterest.com/pin/chaos-theory-and-the-logistic-map-geoff-boeing--485685141042267387/" TargetMode="External"/><Relationship Id="rId2" Type="http://schemas.openxmlformats.org/officeDocument/2006/relationships/hyperlink" Target="https://mavink.com/post/AEDB69399E41D9E86A6F6A07795CE22906AMB40CAD/symbols-used-in-javascript" TargetMode="External"/><Relationship Id="rId1" Type="http://schemas.openxmlformats.org/officeDocument/2006/relationships/slideLayout" Target="../slideLayouts/slideLayout2.xml"/><Relationship Id="rId6" Type="http://schemas.openxmlformats.org/officeDocument/2006/relationships/hyperlink" Target="https://e-dergi.tubitak.gov.tr/edergi/yazi.pdf?dergiKodu=4&amp;cilt=31&amp;sayi=367&amp;sayfa=12&amp;yaziid=10670" TargetMode="External"/><Relationship Id="rId5" Type="http://schemas.openxmlformats.org/officeDocument/2006/relationships/hyperlink" Target="https://github.com/AaronFlore" TargetMode="External"/><Relationship Id="rId10" Type="http://schemas.openxmlformats.org/officeDocument/2006/relationships/hyperlink" Target="https://www.clipartmax.com/max/m2i8G6K9Z5m2G6A0/" TargetMode="External"/><Relationship Id="rId4" Type="http://schemas.openxmlformats.org/officeDocument/2006/relationships/hyperlink" Target="https://mavink.com/post/AE9332DF355284B1610062E46FA9D86927AM9A282C/github-symbol" TargetMode="External"/><Relationship Id="rId9" Type="http://schemas.openxmlformats.org/officeDocument/2006/relationships/hyperlink" Target="https://wiki2.org/en/Ikeda_ma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evrimagaci.org/kaos-teorisi-nedir-dogadaki-kaostan-soz-ederken-neyi-kastediyoruz-8198?ysclid=lwgtdn2k3d209664130"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8656" y="92779"/>
            <a:ext cx="2574688" cy="2151657"/>
          </a:xfrm>
          <a:prstGeom prst="rect">
            <a:avLst/>
          </a:prstGeom>
        </p:spPr>
      </p:pic>
      <p:sp>
        <p:nvSpPr>
          <p:cNvPr id="11" name="TextBox 10"/>
          <p:cNvSpPr txBox="1"/>
          <p:nvPr/>
        </p:nvSpPr>
        <p:spPr>
          <a:xfrm>
            <a:off x="4044372" y="2466108"/>
            <a:ext cx="4313382" cy="1107996"/>
          </a:xfrm>
          <a:prstGeom prst="rect">
            <a:avLst/>
          </a:prstGeom>
          <a:noFill/>
        </p:spPr>
        <p:txBody>
          <a:bodyPr wrap="square" rtlCol="0">
            <a:spAutoFit/>
          </a:bodyPr>
          <a:lstStyle/>
          <a:p>
            <a:pPr algn="ctr"/>
            <a:r>
              <a:rPr lang="tr-TR" sz="2800" b="1" dirty="0" smtClean="0">
                <a:latin typeface="Arial" panose="020B0604020202020204" pitchFamily="34" charset="0"/>
                <a:cs typeface="Arial" panose="020B0604020202020204" pitchFamily="34" charset="0"/>
              </a:rPr>
              <a:t>TEKNOLOJİ FAKÜLTESİ</a:t>
            </a:r>
          </a:p>
          <a:p>
            <a:pPr algn="ctr"/>
            <a:r>
              <a:rPr lang="tr-TR" sz="2400" b="1" dirty="0" smtClean="0">
                <a:latin typeface="Arial" panose="020B0604020202020204" pitchFamily="34" charset="0"/>
                <a:cs typeface="Arial" panose="020B0604020202020204" pitchFamily="34" charset="0"/>
              </a:rPr>
              <a:t>YAZILIM MÜHENDİSLİĞİ</a:t>
            </a:r>
          </a:p>
          <a:p>
            <a:pPr algn="ctr"/>
            <a:r>
              <a:rPr lang="tr-TR" sz="1400" b="1" dirty="0" smtClean="0">
                <a:latin typeface="Arial" panose="020B0604020202020204" pitchFamily="34" charset="0"/>
                <a:cs typeface="Arial" panose="020B0604020202020204" pitchFamily="34" charset="0"/>
              </a:rPr>
              <a:t>Mayıs 2024</a:t>
            </a:r>
            <a:endParaRPr lang="tr-TR" sz="1400" b="1" dirty="0">
              <a:latin typeface="Arial" panose="020B0604020202020204" pitchFamily="34" charset="0"/>
              <a:cs typeface="Arial" panose="020B0604020202020204" pitchFamily="34" charset="0"/>
            </a:endParaRPr>
          </a:p>
        </p:txBody>
      </p:sp>
      <p:sp>
        <p:nvSpPr>
          <p:cNvPr id="12" name="TextBox 11"/>
          <p:cNvSpPr txBox="1"/>
          <p:nvPr/>
        </p:nvSpPr>
        <p:spPr>
          <a:xfrm>
            <a:off x="4588740" y="3625875"/>
            <a:ext cx="4814455" cy="369332"/>
          </a:xfrm>
          <a:prstGeom prst="rect">
            <a:avLst/>
          </a:prstGeom>
          <a:noFill/>
        </p:spPr>
        <p:txBody>
          <a:bodyPr wrap="square" rtlCol="0">
            <a:spAutoFit/>
          </a:bodyPr>
          <a:lstStyle/>
          <a:p>
            <a:r>
              <a:rPr lang="tr-TR" b="1" dirty="0" smtClean="0">
                <a:latin typeface="Arial" panose="020B0604020202020204" pitchFamily="34" charset="0"/>
                <a:cs typeface="Arial" panose="020B0604020202020204" pitchFamily="34" charset="0"/>
              </a:rPr>
              <a:t>Yazılım Mühendisliği Güncel Konular</a:t>
            </a:r>
            <a:endParaRPr lang="tr-TR" b="1" dirty="0">
              <a:latin typeface="Arial" panose="020B0604020202020204" pitchFamily="34" charset="0"/>
              <a:cs typeface="Arial" panose="020B0604020202020204" pitchFamily="34" charset="0"/>
            </a:endParaRPr>
          </a:p>
        </p:txBody>
      </p:sp>
      <p:sp>
        <p:nvSpPr>
          <p:cNvPr id="13" name="TextBox 12"/>
          <p:cNvSpPr txBox="1"/>
          <p:nvPr/>
        </p:nvSpPr>
        <p:spPr>
          <a:xfrm>
            <a:off x="7143750" y="4709322"/>
            <a:ext cx="3298537" cy="1631216"/>
          </a:xfrm>
          <a:prstGeom prst="rect">
            <a:avLst/>
          </a:prstGeom>
          <a:noFill/>
        </p:spPr>
        <p:txBody>
          <a:bodyPr wrap="square" rtlCol="0">
            <a:spAutoFit/>
          </a:bodyPr>
          <a:lstStyle/>
          <a:p>
            <a:r>
              <a:rPr lang="tr-TR" sz="2000" dirty="0" smtClean="0">
                <a:latin typeface="Arial" panose="020B0604020202020204" pitchFamily="34" charset="0"/>
                <a:cs typeface="Arial" panose="020B0604020202020204" pitchFamily="34" charset="0"/>
              </a:rPr>
              <a:t>Ökkeşcan Küçükönder</a:t>
            </a:r>
          </a:p>
          <a:p>
            <a:r>
              <a:rPr lang="tr-TR" sz="2000" dirty="0" smtClean="0">
                <a:latin typeface="Arial" panose="020B0604020202020204" pitchFamily="34" charset="0"/>
                <a:cs typeface="Arial" panose="020B0604020202020204" pitchFamily="34" charset="0"/>
              </a:rPr>
              <a:t>Ahmet Hakan Tulgaç</a:t>
            </a:r>
          </a:p>
          <a:p>
            <a:r>
              <a:rPr lang="tr-TR" sz="2000" dirty="0" smtClean="0">
                <a:latin typeface="Arial" panose="020B0604020202020204" pitchFamily="34" charset="0"/>
                <a:cs typeface="Arial" panose="020B0604020202020204" pitchFamily="34" charset="0"/>
              </a:rPr>
              <a:t>Elif Feyza Altın</a:t>
            </a:r>
          </a:p>
          <a:p>
            <a:r>
              <a:rPr lang="tr-TR" sz="2000" dirty="0" smtClean="0">
                <a:latin typeface="Arial" panose="020B0604020202020204" pitchFamily="34" charset="0"/>
                <a:cs typeface="Arial" panose="020B0604020202020204" pitchFamily="34" charset="0"/>
              </a:rPr>
              <a:t>Gamzenur Karali</a:t>
            </a:r>
          </a:p>
          <a:p>
            <a:r>
              <a:rPr lang="tr-TR" sz="2000" dirty="0" smtClean="0">
                <a:latin typeface="Arial" panose="020B0604020202020204" pitchFamily="34" charset="0"/>
                <a:cs typeface="Arial" panose="020B0604020202020204" pitchFamily="34" charset="0"/>
              </a:rPr>
              <a:t>Süleyman Abbud</a:t>
            </a:r>
            <a:endParaRPr lang="tr-TR" sz="2000" dirty="0">
              <a:latin typeface="Arial" panose="020B0604020202020204" pitchFamily="34" charset="0"/>
              <a:cs typeface="Arial" panose="020B0604020202020204" pitchFamily="34" charset="0"/>
            </a:endParaRPr>
          </a:p>
        </p:txBody>
      </p:sp>
      <p:sp>
        <p:nvSpPr>
          <p:cNvPr id="14" name="TextBox 13"/>
          <p:cNvSpPr txBox="1"/>
          <p:nvPr/>
        </p:nvSpPr>
        <p:spPr>
          <a:xfrm>
            <a:off x="2579253" y="5324875"/>
            <a:ext cx="2536537" cy="400110"/>
          </a:xfrm>
          <a:prstGeom prst="rect">
            <a:avLst/>
          </a:prstGeom>
          <a:noFill/>
        </p:spPr>
        <p:txBody>
          <a:bodyPr wrap="square" rtlCol="0">
            <a:spAutoFit/>
          </a:bodyPr>
          <a:lstStyle/>
          <a:p>
            <a:pPr algn="ctr"/>
            <a:r>
              <a:rPr lang="tr-TR" sz="2000" b="1" dirty="0" smtClean="0">
                <a:latin typeface="Arial" panose="020B0604020202020204" pitchFamily="34" charset="0"/>
                <a:cs typeface="Arial" panose="020B0604020202020204" pitchFamily="34" charset="0"/>
              </a:rPr>
              <a:t>Proje Yürütücüleri:</a:t>
            </a:r>
            <a:endParaRPr lang="tr-TR" sz="2000" b="1" dirty="0">
              <a:latin typeface="Arial" panose="020B0604020202020204" pitchFamily="34" charset="0"/>
              <a:cs typeface="Arial" panose="020B0604020202020204" pitchFamily="34" charset="0"/>
            </a:endParaRPr>
          </a:p>
        </p:txBody>
      </p:sp>
      <p:sp>
        <p:nvSpPr>
          <p:cNvPr id="15" name="TextBox 14"/>
          <p:cNvSpPr txBox="1"/>
          <p:nvPr/>
        </p:nvSpPr>
        <p:spPr>
          <a:xfrm>
            <a:off x="3315855" y="3625875"/>
            <a:ext cx="1176480" cy="369332"/>
          </a:xfrm>
          <a:prstGeom prst="rect">
            <a:avLst/>
          </a:prstGeom>
          <a:noFill/>
        </p:spPr>
        <p:txBody>
          <a:bodyPr wrap="square" rtlCol="0">
            <a:spAutoFit/>
          </a:bodyPr>
          <a:lstStyle/>
          <a:p>
            <a:pPr algn="r"/>
            <a:r>
              <a:rPr lang="tr-TR" b="1" dirty="0" smtClean="0">
                <a:latin typeface="Arial" panose="020B0604020202020204" pitchFamily="34" charset="0"/>
                <a:cs typeface="Arial" panose="020B0604020202020204" pitchFamily="34" charset="0"/>
              </a:rPr>
              <a:t>Ders:</a:t>
            </a:r>
            <a:endParaRPr lang="tr-TR" b="1" dirty="0">
              <a:latin typeface="Arial" panose="020B0604020202020204" pitchFamily="34" charset="0"/>
              <a:cs typeface="Arial" panose="020B0604020202020204" pitchFamily="34" charset="0"/>
            </a:endParaRPr>
          </a:p>
        </p:txBody>
      </p:sp>
      <p:sp>
        <p:nvSpPr>
          <p:cNvPr id="16" name="TextBox 15"/>
          <p:cNvSpPr txBox="1"/>
          <p:nvPr/>
        </p:nvSpPr>
        <p:spPr>
          <a:xfrm>
            <a:off x="3408219" y="3967005"/>
            <a:ext cx="1084116" cy="369332"/>
          </a:xfrm>
          <a:prstGeom prst="rect">
            <a:avLst/>
          </a:prstGeom>
          <a:noFill/>
        </p:spPr>
        <p:txBody>
          <a:bodyPr wrap="square" rtlCol="0">
            <a:spAutoFit/>
          </a:bodyPr>
          <a:lstStyle/>
          <a:p>
            <a:pPr algn="r"/>
            <a:r>
              <a:rPr lang="tr-TR" b="1" dirty="0" smtClean="0">
                <a:latin typeface="Arial" panose="020B0604020202020204" pitchFamily="34" charset="0"/>
                <a:cs typeface="Arial" panose="020B0604020202020204" pitchFamily="34" charset="0"/>
              </a:rPr>
              <a:t>Konu:</a:t>
            </a:r>
            <a:endParaRPr lang="tr-TR" b="1" dirty="0">
              <a:latin typeface="Arial" panose="020B0604020202020204" pitchFamily="34" charset="0"/>
              <a:cs typeface="Arial" panose="020B0604020202020204" pitchFamily="34" charset="0"/>
            </a:endParaRPr>
          </a:p>
        </p:txBody>
      </p:sp>
      <p:sp>
        <p:nvSpPr>
          <p:cNvPr id="17" name="TextBox 16"/>
          <p:cNvSpPr txBox="1"/>
          <p:nvPr/>
        </p:nvSpPr>
        <p:spPr>
          <a:xfrm>
            <a:off x="4588740" y="3967005"/>
            <a:ext cx="4814455" cy="369332"/>
          </a:xfrm>
          <a:prstGeom prst="rect">
            <a:avLst/>
          </a:prstGeom>
          <a:noFill/>
        </p:spPr>
        <p:txBody>
          <a:bodyPr wrap="square" rtlCol="0">
            <a:spAutoFit/>
          </a:bodyPr>
          <a:lstStyle/>
          <a:p>
            <a:r>
              <a:rPr lang="tr-TR" b="1" dirty="0" smtClean="0">
                <a:latin typeface="Arial" panose="020B0604020202020204" pitchFamily="34" charset="0"/>
                <a:cs typeface="Arial" panose="020B0604020202020204" pitchFamily="34" charset="0"/>
              </a:rPr>
              <a:t>Kaotik Haritaların Görselleştirilmesi</a:t>
            </a:r>
            <a:endParaRPr lang="tr-TR"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412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66763" y="267856"/>
            <a:ext cx="2858475" cy="646331"/>
          </a:xfrm>
          <a:prstGeom prst="rect">
            <a:avLst/>
          </a:prstGeom>
          <a:noFill/>
        </p:spPr>
        <p:txBody>
          <a:bodyPr wrap="none" rtlCol="0">
            <a:spAutoFit/>
          </a:bodyPr>
          <a:lstStyle/>
          <a:p>
            <a:r>
              <a:rPr lang="tr-TR" sz="3600" b="1" spc="300" dirty="0" smtClean="0">
                <a:latin typeface="Anton" pitchFamily="2" charset="-94"/>
              </a:rPr>
              <a:t>SWOT Analizi</a:t>
            </a:r>
            <a:endParaRPr lang="tr-TR" sz="3600" b="1" spc="300" dirty="0">
              <a:latin typeface="Anton" pitchFamily="2" charset="-94"/>
            </a:endParaRPr>
          </a:p>
        </p:txBody>
      </p:sp>
      <p:sp>
        <p:nvSpPr>
          <p:cNvPr id="5" name="Rectangle 4"/>
          <p:cNvSpPr/>
          <p:nvPr/>
        </p:nvSpPr>
        <p:spPr>
          <a:xfrm>
            <a:off x="0" y="1036948"/>
            <a:ext cx="12192000" cy="554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smtClean="0">
                <a:latin typeface="Arial" panose="020B0604020202020204" pitchFamily="34" charset="0"/>
                <a:cs typeface="Arial" panose="020B0604020202020204" pitchFamily="34" charset="0"/>
              </a:rPr>
              <a:t>Ikeda Map</a:t>
            </a:r>
          </a:p>
          <a:p>
            <a:r>
              <a:rPr lang="tr-TR" b="1" dirty="0" smtClean="0">
                <a:latin typeface="Arial" panose="020B0604020202020204" pitchFamily="34" charset="0"/>
                <a:cs typeface="Arial" panose="020B0604020202020204" pitchFamily="34" charset="0"/>
              </a:rPr>
              <a:t>Güçlü Yönler:</a:t>
            </a:r>
          </a:p>
          <a:p>
            <a:pPr algn="just"/>
            <a:r>
              <a:rPr lang="tr-TR" dirty="0" smtClean="0">
                <a:latin typeface="Arial" panose="020B0604020202020204" pitchFamily="34" charset="0"/>
                <a:cs typeface="Arial" panose="020B0604020202020204" pitchFamily="34" charset="0"/>
              </a:rPr>
              <a:t>Farklılık: Optik boşluk rezonatörlerindeki kaotik davranışları modellemek için özelleşmiştir.</a:t>
            </a:r>
          </a:p>
          <a:p>
            <a:pPr algn="just"/>
            <a:r>
              <a:rPr lang="tr-TR" dirty="0" smtClean="0">
                <a:latin typeface="Arial" panose="020B0604020202020204" pitchFamily="34" charset="0"/>
                <a:cs typeface="Arial" panose="020B0604020202020204" pitchFamily="34" charset="0"/>
              </a:rPr>
              <a:t>Dinamik Çeşitlilik: Çeşitli dinamik davranışları ( periyodik, kaotik ) gösterebilir.</a:t>
            </a:r>
          </a:p>
          <a:p>
            <a:pPr algn="just"/>
            <a:endParaRPr lang="tr-TR" dirty="0" smtClean="0">
              <a:latin typeface="Arial" panose="020B0604020202020204" pitchFamily="34" charset="0"/>
              <a:cs typeface="Arial" panose="020B0604020202020204" pitchFamily="34" charset="0"/>
            </a:endParaRPr>
          </a:p>
          <a:p>
            <a:r>
              <a:rPr lang="tr-TR" b="1" dirty="0" smtClean="0">
                <a:latin typeface="Arial" panose="020B0604020202020204" pitchFamily="34" charset="0"/>
                <a:cs typeface="Arial" panose="020B0604020202020204" pitchFamily="34" charset="0"/>
              </a:rPr>
              <a:t>Zayıf Yönler:</a:t>
            </a:r>
          </a:p>
          <a:p>
            <a:pPr algn="just"/>
            <a:r>
              <a:rPr lang="tr-TR" dirty="0" smtClean="0">
                <a:latin typeface="Arial" panose="020B0604020202020204" pitchFamily="34" charset="0"/>
                <a:cs typeface="Arial" panose="020B0604020202020204" pitchFamily="34" charset="0"/>
              </a:rPr>
              <a:t>Özelleşme: Belirli bir fiziksel sistemi modellemek için tasarlanmıştır, genellemesi zordur.</a:t>
            </a:r>
          </a:p>
          <a:p>
            <a:pPr algn="just"/>
            <a:r>
              <a:rPr lang="tr-TR" dirty="0" smtClean="0">
                <a:latin typeface="Arial" panose="020B0604020202020204" pitchFamily="34" charset="0"/>
                <a:cs typeface="Arial" panose="020B0604020202020204" pitchFamily="34" charset="0"/>
              </a:rPr>
              <a:t>Karmaşıklık: Analitik olarak anlaşılması ve çözümlemesi zor olabilir.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Fırsatlar:</a:t>
            </a:r>
          </a:p>
          <a:p>
            <a:pPr algn="just"/>
            <a:r>
              <a:rPr lang="tr-TR" dirty="0" smtClean="0">
                <a:latin typeface="Arial" panose="020B0604020202020204" pitchFamily="34" charset="0"/>
                <a:cs typeface="Arial" panose="020B0604020202020204" pitchFamily="34" charset="0"/>
              </a:rPr>
              <a:t>Uygulamalar: Optik ve elektronik sistemlerin analizinde kullanılabilir.</a:t>
            </a:r>
          </a:p>
          <a:p>
            <a:pPr algn="just"/>
            <a:r>
              <a:rPr lang="tr-TR" dirty="0" smtClean="0">
                <a:latin typeface="Arial" panose="020B0604020202020204" pitchFamily="34" charset="0"/>
                <a:cs typeface="Arial" panose="020B0604020202020204" pitchFamily="34" charset="0"/>
              </a:rPr>
              <a:t>Araştırma: Dinamik sistemler ve kaotik davranışların araştırılmasında yeni perspektifler sunabilir.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Tehditler:</a:t>
            </a:r>
          </a:p>
          <a:p>
            <a:pPr algn="just"/>
            <a:r>
              <a:rPr lang="tr-TR" dirty="0" smtClean="0">
                <a:latin typeface="Arial" panose="020B0604020202020204" pitchFamily="34" charset="0"/>
                <a:cs typeface="Arial" panose="020B0604020202020204" pitchFamily="34" charset="0"/>
              </a:rPr>
              <a:t>Uygulanabilirlik: Spesifik uygulamalar dışında kullanımı sınırlı olabilir.</a:t>
            </a:r>
          </a:p>
          <a:p>
            <a:pPr algn="just"/>
            <a:r>
              <a:rPr lang="tr-TR" dirty="0" smtClean="0">
                <a:latin typeface="Arial" panose="020B0604020202020204" pitchFamily="34" charset="0"/>
                <a:cs typeface="Arial" panose="020B0604020202020204" pitchFamily="34" charset="0"/>
              </a:rPr>
              <a:t>Teorik Zorluk: Karmaşık matematiksel yapısı, anlaşılmasını ve uygulanmasını zorlaştırabilir.</a:t>
            </a:r>
          </a:p>
        </p:txBody>
      </p:sp>
    </p:spTree>
    <p:extLst>
      <p:ext uri="{BB962C8B-B14F-4D97-AF65-F5344CB8AC3E}">
        <p14:creationId xmlns:p14="http://schemas.microsoft.com/office/powerpoint/2010/main" val="2019011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66763" y="267856"/>
            <a:ext cx="2858475" cy="646331"/>
          </a:xfrm>
          <a:prstGeom prst="rect">
            <a:avLst/>
          </a:prstGeom>
          <a:noFill/>
        </p:spPr>
        <p:txBody>
          <a:bodyPr wrap="none" rtlCol="0">
            <a:spAutoFit/>
          </a:bodyPr>
          <a:lstStyle/>
          <a:p>
            <a:r>
              <a:rPr lang="tr-TR" sz="3600" b="1" spc="300" dirty="0" smtClean="0">
                <a:latin typeface="Anton" pitchFamily="2" charset="-94"/>
              </a:rPr>
              <a:t>SWOT Analizi</a:t>
            </a:r>
            <a:endParaRPr lang="tr-TR" sz="3600" b="1" spc="300" dirty="0">
              <a:latin typeface="Anton" pitchFamily="2" charset="-94"/>
            </a:endParaRPr>
          </a:p>
        </p:txBody>
      </p:sp>
      <p:sp>
        <p:nvSpPr>
          <p:cNvPr id="5" name="Rectangle 4"/>
          <p:cNvSpPr/>
          <p:nvPr/>
        </p:nvSpPr>
        <p:spPr>
          <a:xfrm>
            <a:off x="0" y="1036948"/>
            <a:ext cx="12192000" cy="554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smtClean="0">
                <a:latin typeface="Arial" panose="020B0604020202020204" pitchFamily="34" charset="0"/>
                <a:cs typeface="Arial" panose="020B0604020202020204" pitchFamily="34" charset="0"/>
              </a:rPr>
              <a:t>Van Der Pol Map</a:t>
            </a:r>
          </a:p>
          <a:p>
            <a:r>
              <a:rPr lang="tr-TR" b="1" dirty="0" smtClean="0">
                <a:latin typeface="Arial" panose="020B0604020202020204" pitchFamily="34" charset="0"/>
                <a:cs typeface="Arial" panose="020B0604020202020204" pitchFamily="34" charset="0"/>
              </a:rPr>
              <a:t>Güçlü Yönler:</a:t>
            </a:r>
          </a:p>
          <a:p>
            <a:pPr algn="just"/>
            <a:r>
              <a:rPr lang="tr-TR" dirty="0" smtClean="0">
                <a:latin typeface="Arial" panose="020B0604020202020204" pitchFamily="34" charset="0"/>
                <a:cs typeface="Arial" panose="020B0604020202020204" pitchFamily="34" charset="0"/>
              </a:rPr>
              <a:t>Osilasyon: Zorunlu osilatörlerin kaotik davranışlarını başarılı bir şekilde modeller.</a:t>
            </a:r>
          </a:p>
          <a:p>
            <a:pPr algn="just"/>
            <a:r>
              <a:rPr lang="tr-TR" dirty="0" smtClean="0">
                <a:latin typeface="Arial" panose="020B0604020202020204" pitchFamily="34" charset="0"/>
                <a:cs typeface="Arial" panose="020B0604020202020204" pitchFamily="34" charset="0"/>
              </a:rPr>
              <a:t>Genel Kullanım: Elektronik devreler, biyolojik ritimler gibi çeşitli alanlarda uygulanabilir.</a:t>
            </a:r>
          </a:p>
          <a:p>
            <a:pPr algn="just"/>
            <a:endParaRPr lang="tr-TR" dirty="0" smtClean="0">
              <a:latin typeface="Arial" panose="020B0604020202020204" pitchFamily="34" charset="0"/>
              <a:cs typeface="Arial" panose="020B0604020202020204" pitchFamily="34" charset="0"/>
            </a:endParaRPr>
          </a:p>
          <a:p>
            <a:r>
              <a:rPr lang="tr-TR" b="1" dirty="0" smtClean="0">
                <a:latin typeface="Arial" panose="020B0604020202020204" pitchFamily="34" charset="0"/>
                <a:cs typeface="Arial" panose="020B0604020202020204" pitchFamily="34" charset="0"/>
              </a:rPr>
              <a:t>Zayıf Yönler:</a:t>
            </a:r>
          </a:p>
          <a:p>
            <a:pPr algn="just"/>
            <a:r>
              <a:rPr lang="tr-TR" dirty="0" smtClean="0">
                <a:latin typeface="Arial" panose="020B0604020202020204" pitchFamily="34" charset="0"/>
                <a:cs typeface="Arial" panose="020B0604020202020204" pitchFamily="34" charset="0"/>
              </a:rPr>
              <a:t>Basitlik: Bazı durumlarda daha karmaşık osilatörleri modellemekte yetersiz kalabilir.</a:t>
            </a:r>
          </a:p>
          <a:p>
            <a:pPr algn="just"/>
            <a:r>
              <a:rPr lang="tr-TR" dirty="0" smtClean="0">
                <a:latin typeface="Arial" panose="020B0604020202020204" pitchFamily="34" charset="0"/>
                <a:cs typeface="Arial" panose="020B0604020202020204" pitchFamily="34" charset="0"/>
              </a:rPr>
              <a:t>Parametre Hassasiyeri: Parametre değişikliklerine karşı duyarlı olabilir, stabilite sorunları yaratabilir.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Fırsatlar:</a:t>
            </a:r>
          </a:p>
          <a:p>
            <a:pPr algn="just"/>
            <a:r>
              <a:rPr lang="tr-TR" dirty="0" smtClean="0">
                <a:latin typeface="Arial" panose="020B0604020202020204" pitchFamily="34" charset="0"/>
                <a:cs typeface="Arial" panose="020B0604020202020204" pitchFamily="34" charset="0"/>
              </a:rPr>
              <a:t>Geniş Uygulama Alanı: Biyomedikal mühendislikten elektronik devrelere kadar geniş bir yelpazede kullanılabilir.</a:t>
            </a:r>
          </a:p>
          <a:p>
            <a:pPr algn="just"/>
            <a:r>
              <a:rPr lang="tr-TR" dirty="0" smtClean="0">
                <a:latin typeface="Arial" panose="020B0604020202020204" pitchFamily="34" charset="0"/>
                <a:cs typeface="Arial" panose="020B0604020202020204" pitchFamily="34" charset="0"/>
              </a:rPr>
              <a:t>Eğitim: Zorunlu osilatörlerin ve kaotik sistemlerin anlaşılmasında eğitim aracı olarak kullanılabilir.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Tehditler:</a:t>
            </a:r>
          </a:p>
          <a:p>
            <a:pPr algn="just"/>
            <a:r>
              <a:rPr lang="tr-TR" dirty="0" smtClean="0">
                <a:latin typeface="Arial" panose="020B0604020202020204" pitchFamily="34" charset="0"/>
                <a:cs typeface="Arial" panose="020B0604020202020204" pitchFamily="34" charset="0"/>
              </a:rPr>
              <a:t>Hesaplama Gücü: Karmaşık dinamiklerin analizi ve simülasyonu için yüksek hesaplama gücü gerekebilir.</a:t>
            </a:r>
          </a:p>
          <a:p>
            <a:pPr algn="just"/>
            <a:r>
              <a:rPr lang="tr-TR" dirty="0" smtClean="0">
                <a:latin typeface="Arial" panose="020B0604020202020204" pitchFamily="34" charset="0"/>
                <a:cs typeface="Arial" panose="020B0604020202020204" pitchFamily="34" charset="0"/>
              </a:rPr>
              <a:t>Teorik Zorluk: Bazı durumlarda çözümlenmesi ve yorumlanması zor olabilir.</a:t>
            </a:r>
          </a:p>
        </p:txBody>
      </p:sp>
    </p:spTree>
    <p:extLst>
      <p:ext uri="{BB962C8B-B14F-4D97-AF65-F5344CB8AC3E}">
        <p14:creationId xmlns:p14="http://schemas.microsoft.com/office/powerpoint/2010/main" val="2396082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309" y="1292234"/>
            <a:ext cx="11993561" cy="5016758"/>
          </a:xfrm>
          <a:prstGeom prst="rect">
            <a:avLst/>
          </a:prstGeom>
          <a:noFill/>
        </p:spPr>
        <p:txBody>
          <a:bodyPr wrap="square" rtlCol="0">
            <a:spAutoFit/>
          </a:bodyPr>
          <a:lstStyle/>
          <a:p>
            <a:r>
              <a:rPr lang="tr-TR" sz="2000" b="1" dirty="0">
                <a:latin typeface="Arial" panose="020B0604020202020204" pitchFamily="34" charset="0"/>
                <a:cs typeface="Arial" panose="020B0604020202020204" pitchFamily="34" charset="0"/>
              </a:rPr>
              <a:t> </a:t>
            </a:r>
            <a:endParaRPr lang="tr-TR" sz="2000" dirty="0">
              <a:latin typeface="Arial" panose="020B0604020202020204" pitchFamily="34" charset="0"/>
              <a:cs typeface="Arial" panose="020B0604020202020204" pitchFamily="34" charset="0"/>
            </a:endParaRPr>
          </a:p>
          <a:p>
            <a:r>
              <a:rPr lang="tr-TR" sz="2000" b="1" dirty="0">
                <a:latin typeface="Arial" panose="020B0604020202020204" pitchFamily="34" charset="0"/>
                <a:cs typeface="Arial" panose="020B0604020202020204" pitchFamily="34" charset="0"/>
              </a:rPr>
              <a:t>“İyi tasarım kullanışlıdır”</a:t>
            </a:r>
            <a:endParaRPr lang="tr-TR" sz="2000" dirty="0">
              <a:latin typeface="Arial" panose="020B0604020202020204" pitchFamily="34" charset="0"/>
              <a:cs typeface="Arial" panose="020B0604020202020204" pitchFamily="34" charset="0"/>
            </a:endParaRPr>
          </a:p>
          <a:p>
            <a:r>
              <a:rPr lang="tr-TR" sz="2000" dirty="0">
                <a:latin typeface="Arial" panose="020B0604020202020204" pitchFamily="34" charset="0"/>
                <a:cs typeface="Arial" panose="020B0604020202020204" pitchFamily="34" charset="0"/>
              </a:rPr>
              <a:t>Responsive tasarım sayesinde farklı cihazlarda iyi bir kullanıcı deneyimi sunar. </a:t>
            </a:r>
          </a:p>
          <a:p>
            <a:r>
              <a:rPr lang="tr-TR" sz="2000" dirty="0">
                <a:latin typeface="Arial" panose="020B0604020202020204" pitchFamily="34" charset="0"/>
                <a:cs typeface="Arial" panose="020B0604020202020204" pitchFamily="34" charset="0"/>
              </a:rPr>
              <a:t> </a:t>
            </a:r>
          </a:p>
          <a:p>
            <a:r>
              <a:rPr lang="tr-TR" sz="2000" b="1" dirty="0">
                <a:latin typeface="Arial" panose="020B0604020202020204" pitchFamily="34" charset="0"/>
                <a:cs typeface="Arial" panose="020B0604020202020204" pitchFamily="34" charset="0"/>
              </a:rPr>
              <a:t>“İyi tasarım estetiktir”</a:t>
            </a:r>
            <a:endParaRPr lang="tr-TR" sz="2000" dirty="0">
              <a:latin typeface="Arial" panose="020B0604020202020204" pitchFamily="34" charset="0"/>
              <a:cs typeface="Arial" panose="020B0604020202020204" pitchFamily="34" charset="0"/>
            </a:endParaRPr>
          </a:p>
          <a:p>
            <a:r>
              <a:rPr lang="tr-TR" sz="2000" dirty="0">
                <a:latin typeface="Arial" panose="020B0604020202020204" pitchFamily="34" charset="0"/>
                <a:cs typeface="Arial" panose="020B0604020202020204" pitchFamily="34" charset="0"/>
              </a:rPr>
              <a:t>Sayfada kullanılan dinamik animasyonlar ve geçiş efektleri, kullanıcıları bilgilendirici ve görsel açıdan tatmin edici bir şekilde ürünle tanıştırır.</a:t>
            </a:r>
          </a:p>
          <a:p>
            <a:r>
              <a:rPr lang="tr-TR" sz="2000" b="1" dirty="0">
                <a:latin typeface="Arial" panose="020B0604020202020204" pitchFamily="34" charset="0"/>
                <a:cs typeface="Arial" panose="020B0604020202020204" pitchFamily="34" charset="0"/>
              </a:rPr>
              <a:t> </a:t>
            </a:r>
            <a:endParaRPr lang="tr-TR" sz="2000" dirty="0">
              <a:latin typeface="Arial" panose="020B0604020202020204" pitchFamily="34" charset="0"/>
              <a:cs typeface="Arial" panose="020B0604020202020204" pitchFamily="34" charset="0"/>
            </a:endParaRPr>
          </a:p>
          <a:p>
            <a:r>
              <a:rPr lang="tr-TR" sz="2000" b="1" dirty="0">
                <a:latin typeface="Arial" panose="020B0604020202020204" pitchFamily="34" charset="0"/>
                <a:cs typeface="Arial" panose="020B0604020202020204" pitchFamily="34" charset="0"/>
              </a:rPr>
              <a:t>“İyi tasarım ürünü anlamamıza yardımcı olur”</a:t>
            </a:r>
            <a:endParaRPr lang="tr-TR" sz="2000" dirty="0">
              <a:latin typeface="Arial" panose="020B0604020202020204" pitchFamily="34" charset="0"/>
              <a:cs typeface="Arial" panose="020B0604020202020204" pitchFamily="34" charset="0"/>
            </a:endParaRPr>
          </a:p>
          <a:p>
            <a:r>
              <a:rPr lang="tr-TR" sz="2000" dirty="0">
                <a:latin typeface="Arial" panose="020B0604020202020204" pitchFamily="34" charset="0"/>
                <a:cs typeface="Arial" panose="020B0604020202020204" pitchFamily="34" charset="0"/>
              </a:rPr>
              <a:t>Ana sayfa üzerinde bulunan düğmeler ve bağlantılar büyük ve kolayca tıklanabilirdir. Menüler ve bağlantılar net bir şekilde tanımlanmış olup, kullanıcıyı yönlendirmekte başarılıdır. Kullanıcıların arama yapması için ekstra bir açıklama veya yönlendirmeye ihtiyaç duyulmaz.</a:t>
            </a:r>
          </a:p>
          <a:p>
            <a:r>
              <a:rPr lang="tr-TR" sz="2000" dirty="0">
                <a:latin typeface="Arial" panose="020B0604020202020204" pitchFamily="34" charset="0"/>
                <a:cs typeface="Arial" panose="020B0604020202020204" pitchFamily="34" charset="0"/>
              </a:rPr>
              <a:t>Grafiklerde kullanılan çizgiler ve noktalar net ve okunabilir olup kullanıcıların veriyi doğru ve hızlı bir şekilde anlamalarına yardımcı olur.</a:t>
            </a:r>
          </a:p>
          <a:p>
            <a:r>
              <a:rPr lang="tr-TR" sz="2000" dirty="0">
                <a:latin typeface="Arial" panose="020B0604020202020204" pitchFamily="34" charset="0"/>
                <a:cs typeface="Arial" panose="020B0604020202020204" pitchFamily="34" charset="0"/>
              </a:rPr>
              <a:t>Anasayfada bulunan ve kaotik sistemlerin analizi ile ilgili bilgilendirici bir metin mevcut olup bu metin okuyuculara hitap eden ve aynı profesyonel tonu koruyan bir dilde yazılmıştır</a:t>
            </a:r>
            <a:r>
              <a:rPr lang="tr-TR" sz="2000" dirty="0" smtClean="0">
                <a:latin typeface="Arial" panose="020B0604020202020204" pitchFamily="34" charset="0"/>
                <a:cs typeface="Arial" panose="020B0604020202020204" pitchFamily="34" charset="0"/>
              </a:rPr>
              <a:t>.</a:t>
            </a:r>
          </a:p>
        </p:txBody>
      </p:sp>
      <p:sp>
        <p:nvSpPr>
          <p:cNvPr id="5" name="TextBox 4"/>
          <p:cNvSpPr txBox="1"/>
          <p:nvPr/>
        </p:nvSpPr>
        <p:spPr>
          <a:xfrm>
            <a:off x="1412132" y="268997"/>
            <a:ext cx="9238426" cy="523220"/>
          </a:xfrm>
          <a:prstGeom prst="rect">
            <a:avLst/>
          </a:prstGeom>
          <a:noFill/>
        </p:spPr>
        <p:txBody>
          <a:bodyPr wrap="none" rtlCol="0">
            <a:spAutoFit/>
          </a:bodyPr>
          <a:lstStyle/>
          <a:p>
            <a:r>
              <a:rPr lang="tr-TR" sz="2800" b="1" spc="300" dirty="0" smtClean="0">
                <a:latin typeface="Anton" pitchFamily="2" charset="-94"/>
              </a:rPr>
              <a:t>Proje ile Uyumlu Olduğu Tespit Edilen RAMS İlkeleri</a:t>
            </a:r>
            <a:endParaRPr lang="tr-TR" sz="2800" spc="300" dirty="0" smtClean="0">
              <a:latin typeface="Anton" pitchFamily="2" charset="-94"/>
            </a:endParaRPr>
          </a:p>
        </p:txBody>
      </p:sp>
    </p:spTree>
    <p:extLst>
      <p:ext uri="{BB962C8B-B14F-4D97-AF65-F5344CB8AC3E}">
        <p14:creationId xmlns:p14="http://schemas.microsoft.com/office/powerpoint/2010/main" val="2152347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12132" y="268997"/>
            <a:ext cx="9238426" cy="523220"/>
          </a:xfrm>
          <a:prstGeom prst="rect">
            <a:avLst/>
          </a:prstGeom>
          <a:noFill/>
        </p:spPr>
        <p:txBody>
          <a:bodyPr wrap="none" rtlCol="0">
            <a:spAutoFit/>
          </a:bodyPr>
          <a:lstStyle/>
          <a:p>
            <a:r>
              <a:rPr lang="tr-TR" sz="2800" b="1" spc="300" dirty="0" smtClean="0">
                <a:latin typeface="Anton" pitchFamily="2" charset="-94"/>
              </a:rPr>
              <a:t>Proje ile Uyumlu Olduğu Tespit Edilen RAMS İlkeleri</a:t>
            </a:r>
            <a:endParaRPr lang="tr-TR" sz="2800" spc="300" dirty="0" smtClean="0">
              <a:latin typeface="Anton" pitchFamily="2" charset="-94"/>
            </a:endParaRPr>
          </a:p>
        </p:txBody>
      </p:sp>
      <p:sp>
        <p:nvSpPr>
          <p:cNvPr id="5" name="Rectangle 4"/>
          <p:cNvSpPr/>
          <p:nvPr/>
        </p:nvSpPr>
        <p:spPr>
          <a:xfrm>
            <a:off x="320511" y="1166843"/>
            <a:ext cx="11538409" cy="3662541"/>
          </a:xfrm>
          <a:prstGeom prst="rect">
            <a:avLst/>
          </a:prstGeom>
        </p:spPr>
        <p:txBody>
          <a:bodyPr wrap="square">
            <a:spAutoFit/>
          </a:bodyPr>
          <a:lstStyle/>
          <a:p>
            <a:r>
              <a:rPr lang="tr-TR" sz="2000" b="1" dirty="0" smtClean="0">
                <a:latin typeface="Arial" panose="020B0604020202020204" pitchFamily="34" charset="0"/>
                <a:cs typeface="Arial" panose="020B0604020202020204" pitchFamily="34" charset="0"/>
              </a:rPr>
              <a:t>“İyi tasarım fazla öne çıkmaz”</a:t>
            </a:r>
            <a:endParaRPr lang="tr-TR" sz="2000" dirty="0" smtClean="0">
              <a:latin typeface="Arial" panose="020B0604020202020204" pitchFamily="34" charset="0"/>
              <a:cs typeface="Arial" panose="020B0604020202020204" pitchFamily="34" charset="0"/>
            </a:endParaRPr>
          </a:p>
          <a:p>
            <a:r>
              <a:rPr lang="tr-TR" sz="2000" dirty="0" smtClean="0">
                <a:latin typeface="Arial" panose="020B0604020202020204" pitchFamily="34" charset="0"/>
                <a:cs typeface="Arial" panose="020B0604020202020204" pitchFamily="34" charset="0"/>
              </a:rPr>
              <a:t>Gereksiz özelliklerden kaçınılmış ve oldukça basit tutulmuştur. Tasarım, işlevselliğin önüne geçmeden, kullanıcıya en iyi deneyimi sunmayı hedefler.</a:t>
            </a:r>
          </a:p>
          <a:p>
            <a:r>
              <a:rPr lang="tr-TR" b="1" dirty="0" smtClean="0"/>
              <a:t> </a:t>
            </a:r>
            <a:endParaRPr lang="tr-TR" sz="2000" dirty="0" smtClean="0">
              <a:latin typeface="Arial" panose="020B0604020202020204" pitchFamily="34" charset="0"/>
              <a:cs typeface="Arial" panose="020B0604020202020204" pitchFamily="34" charset="0"/>
            </a:endParaRPr>
          </a:p>
          <a:p>
            <a:r>
              <a:rPr lang="tr-TR" sz="2000" b="1" dirty="0" smtClean="0">
                <a:latin typeface="Arial" panose="020B0604020202020204" pitchFamily="34" charset="0"/>
                <a:cs typeface="Arial" panose="020B0604020202020204" pitchFamily="34" charset="0"/>
              </a:rPr>
              <a:t>“İyi tasarım son detayına kadar uyumludur”</a:t>
            </a:r>
            <a:endParaRPr lang="tr-TR" sz="2000" dirty="0" smtClean="0">
              <a:latin typeface="Arial" panose="020B0604020202020204" pitchFamily="34" charset="0"/>
              <a:cs typeface="Arial" panose="020B0604020202020204" pitchFamily="34" charset="0"/>
            </a:endParaRPr>
          </a:p>
          <a:p>
            <a:r>
              <a:rPr lang="tr-TR" sz="2000" dirty="0" smtClean="0">
                <a:latin typeface="Arial" panose="020B0604020202020204" pitchFamily="34" charset="0"/>
                <a:cs typeface="Arial" panose="020B0604020202020204" pitchFamily="34" charset="0"/>
              </a:rPr>
              <a:t>İçerikler ve görseller arasında iyi bir denge sağlanmıştır. Sitenin görsel tasarımı, site boyunca tutarlıdır. Renk paleti, tipografi ve ikonografi her sayfada ve her içerikte aynı standartları takip eder. Tutarlı görsel tasarım, kullanıcı deneyimi, fonksiyonel uyumluluk, veri sunumu, detaylara verilen özen ve içerik uyumu sayesinde kullanıcılar, siteyi kullanırken bütünsel ve kesintisiz bir deneyim yaşar.</a:t>
            </a:r>
          </a:p>
          <a:p>
            <a:r>
              <a:rPr lang="tr-TR" sz="2000" dirty="0" smtClean="0">
                <a:latin typeface="Arial" panose="020B0604020202020204" pitchFamily="34" charset="0"/>
                <a:cs typeface="Arial" panose="020B0604020202020204" pitchFamily="34" charset="0"/>
              </a:rPr>
              <a:t> </a:t>
            </a:r>
          </a:p>
          <a:p>
            <a:endParaRPr lang="tr-TR" dirty="0" smtClean="0"/>
          </a:p>
          <a:p>
            <a:endParaRPr lang="tr-TR" dirty="0"/>
          </a:p>
        </p:txBody>
      </p:sp>
    </p:spTree>
    <p:extLst>
      <p:ext uri="{BB962C8B-B14F-4D97-AF65-F5344CB8AC3E}">
        <p14:creationId xmlns:p14="http://schemas.microsoft.com/office/powerpoint/2010/main" val="294360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7"/>
          <p:cNvSpPr/>
          <p:nvPr/>
        </p:nvSpPr>
        <p:spPr>
          <a:xfrm>
            <a:off x="0" y="0"/>
            <a:ext cx="12192000" cy="6858000"/>
          </a:xfrm>
          <a:custGeom>
            <a:avLst/>
            <a:gdLst/>
            <a:ahLst/>
            <a:cxnLst/>
            <a:rect l="l" t="t" r="r" b="b"/>
            <a:pathLst>
              <a:path w="12192000" h="6858000">
                <a:moveTo>
                  <a:pt x="9987900" y="2849584"/>
                </a:moveTo>
                <a:lnTo>
                  <a:pt x="10035698" y="2849584"/>
                </a:lnTo>
                <a:cubicBezTo>
                  <a:pt x="10052049" y="2849584"/>
                  <a:pt x="10063448" y="2856029"/>
                  <a:pt x="10069894" y="2868919"/>
                </a:cubicBezTo>
                <a:cubicBezTo>
                  <a:pt x="10076338" y="2881810"/>
                  <a:pt x="10079562" y="2913919"/>
                  <a:pt x="10079562" y="2965245"/>
                </a:cubicBezTo>
                <a:cubicBezTo>
                  <a:pt x="10079562" y="3038137"/>
                  <a:pt x="10065728" y="3074583"/>
                  <a:pt x="10038061" y="3074583"/>
                </a:cubicBezTo>
                <a:lnTo>
                  <a:pt x="9987900" y="3074583"/>
                </a:lnTo>
                <a:close/>
                <a:moveTo>
                  <a:pt x="7787625" y="2849584"/>
                </a:moveTo>
                <a:lnTo>
                  <a:pt x="7835423" y="2849584"/>
                </a:lnTo>
                <a:cubicBezTo>
                  <a:pt x="7851774" y="2849584"/>
                  <a:pt x="7863173" y="2856029"/>
                  <a:pt x="7869619" y="2868919"/>
                </a:cubicBezTo>
                <a:cubicBezTo>
                  <a:pt x="7876064" y="2881810"/>
                  <a:pt x="7879286" y="2913919"/>
                  <a:pt x="7879286" y="2965245"/>
                </a:cubicBezTo>
                <a:cubicBezTo>
                  <a:pt x="7879286" y="3038137"/>
                  <a:pt x="7865453" y="3074583"/>
                  <a:pt x="7837786" y="3074583"/>
                </a:cubicBezTo>
                <a:lnTo>
                  <a:pt x="7787625" y="3074583"/>
                </a:lnTo>
                <a:close/>
                <a:moveTo>
                  <a:pt x="9672496" y="2560229"/>
                </a:moveTo>
                <a:lnTo>
                  <a:pt x="9672496" y="3980854"/>
                </a:lnTo>
                <a:lnTo>
                  <a:pt x="9986328" y="3980854"/>
                </a:lnTo>
                <a:lnTo>
                  <a:pt x="9986328" y="3347381"/>
                </a:lnTo>
                <a:cubicBezTo>
                  <a:pt x="10008622" y="3347381"/>
                  <a:pt x="10026182" y="3351146"/>
                  <a:pt x="10039010" y="3358677"/>
                </a:cubicBezTo>
                <a:cubicBezTo>
                  <a:pt x="10051838" y="3366207"/>
                  <a:pt x="10058252" y="3387054"/>
                  <a:pt x="10058252" y="3421216"/>
                </a:cubicBezTo>
                <a:lnTo>
                  <a:pt x="10058252" y="3980854"/>
                </a:lnTo>
                <a:lnTo>
                  <a:pt x="10364994" y="3980854"/>
                </a:lnTo>
                <a:lnTo>
                  <a:pt x="10364994" y="3439357"/>
                </a:lnTo>
                <a:cubicBezTo>
                  <a:pt x="10364994" y="3382549"/>
                  <a:pt x="10355268" y="3335132"/>
                  <a:pt x="10335814" y="3297106"/>
                </a:cubicBezTo>
                <a:cubicBezTo>
                  <a:pt x="10316361" y="3259080"/>
                  <a:pt x="10286640" y="3239087"/>
                  <a:pt x="10246654" y="3237125"/>
                </a:cubicBezTo>
                <a:cubicBezTo>
                  <a:pt x="10296934" y="3230630"/>
                  <a:pt x="10332382" y="3203093"/>
                  <a:pt x="10353000" y="3154515"/>
                </a:cubicBezTo>
                <a:cubicBezTo>
                  <a:pt x="10373618" y="3105937"/>
                  <a:pt x="10383927" y="3042848"/>
                  <a:pt x="10383927" y="2965245"/>
                </a:cubicBezTo>
                <a:cubicBezTo>
                  <a:pt x="10383927" y="2886369"/>
                  <a:pt x="10377490" y="2816664"/>
                  <a:pt x="10364616" y="2756130"/>
                </a:cubicBezTo>
                <a:cubicBezTo>
                  <a:pt x="10351743" y="2695597"/>
                  <a:pt x="10325652" y="2647813"/>
                  <a:pt x="10286344" y="2612779"/>
                </a:cubicBezTo>
                <a:cubicBezTo>
                  <a:pt x="10247036" y="2577746"/>
                  <a:pt x="10189783" y="2560229"/>
                  <a:pt x="10114586" y="2560229"/>
                </a:cubicBezTo>
                <a:close/>
                <a:moveTo>
                  <a:pt x="8967645" y="2560229"/>
                </a:moveTo>
                <a:lnTo>
                  <a:pt x="8967645" y="3980854"/>
                </a:lnTo>
                <a:lnTo>
                  <a:pt x="9574152" y="3980854"/>
                </a:lnTo>
                <a:lnTo>
                  <a:pt x="9574152" y="3678085"/>
                </a:lnTo>
                <a:lnTo>
                  <a:pt x="9283049" y="3678085"/>
                </a:lnTo>
                <a:lnTo>
                  <a:pt x="9283049" y="3392338"/>
                </a:lnTo>
                <a:lnTo>
                  <a:pt x="9544960" y="3392338"/>
                </a:lnTo>
                <a:lnTo>
                  <a:pt x="9544960" y="3099036"/>
                </a:lnTo>
                <a:lnTo>
                  <a:pt x="9283049" y="3099036"/>
                </a:lnTo>
                <a:lnTo>
                  <a:pt x="9283049" y="2860634"/>
                </a:lnTo>
                <a:lnTo>
                  <a:pt x="9556010" y="2860634"/>
                </a:lnTo>
                <a:lnTo>
                  <a:pt x="9556010" y="2560229"/>
                </a:lnTo>
                <a:close/>
                <a:moveTo>
                  <a:pt x="8281845" y="2560229"/>
                </a:moveTo>
                <a:lnTo>
                  <a:pt x="8281845" y="3980854"/>
                </a:lnTo>
                <a:lnTo>
                  <a:pt x="8878093" y="3980854"/>
                </a:lnTo>
                <a:lnTo>
                  <a:pt x="8878093" y="3712004"/>
                </a:lnTo>
                <a:lnTo>
                  <a:pt x="8592522" y="3712004"/>
                </a:lnTo>
                <a:lnTo>
                  <a:pt x="8592522" y="2560229"/>
                </a:lnTo>
                <a:close/>
                <a:moveTo>
                  <a:pt x="7472221" y="2560229"/>
                </a:moveTo>
                <a:lnTo>
                  <a:pt x="7472221" y="3980854"/>
                </a:lnTo>
                <a:lnTo>
                  <a:pt x="7786053" y="3980854"/>
                </a:lnTo>
                <a:lnTo>
                  <a:pt x="7786053" y="3347381"/>
                </a:lnTo>
                <a:cubicBezTo>
                  <a:pt x="7808347" y="3347381"/>
                  <a:pt x="7825908" y="3351146"/>
                  <a:pt x="7838736" y="3358677"/>
                </a:cubicBezTo>
                <a:cubicBezTo>
                  <a:pt x="7851563" y="3366207"/>
                  <a:pt x="7857977" y="3387054"/>
                  <a:pt x="7857977" y="3421216"/>
                </a:cubicBezTo>
                <a:lnTo>
                  <a:pt x="7857977" y="3980854"/>
                </a:lnTo>
                <a:lnTo>
                  <a:pt x="8164719" y="3980854"/>
                </a:lnTo>
                <a:lnTo>
                  <a:pt x="8164719" y="3439357"/>
                </a:lnTo>
                <a:cubicBezTo>
                  <a:pt x="8164719" y="3382549"/>
                  <a:pt x="8154992" y="3335132"/>
                  <a:pt x="8135540" y="3297106"/>
                </a:cubicBezTo>
                <a:cubicBezTo>
                  <a:pt x="8116086" y="3259080"/>
                  <a:pt x="8086367" y="3239087"/>
                  <a:pt x="8046379" y="3237125"/>
                </a:cubicBezTo>
                <a:cubicBezTo>
                  <a:pt x="8096658" y="3230630"/>
                  <a:pt x="8132107" y="3203093"/>
                  <a:pt x="8152725" y="3154515"/>
                </a:cubicBezTo>
                <a:cubicBezTo>
                  <a:pt x="8173343" y="3105937"/>
                  <a:pt x="8183652" y="3042848"/>
                  <a:pt x="8183652" y="2965245"/>
                </a:cubicBezTo>
                <a:cubicBezTo>
                  <a:pt x="8183652" y="2886369"/>
                  <a:pt x="8177216" y="2816664"/>
                  <a:pt x="8164342" y="2756130"/>
                </a:cubicBezTo>
                <a:cubicBezTo>
                  <a:pt x="8151468" y="2695597"/>
                  <a:pt x="8125377" y="2647813"/>
                  <a:pt x="8086069" y="2612779"/>
                </a:cubicBezTo>
                <a:cubicBezTo>
                  <a:pt x="8046761" y="2577746"/>
                  <a:pt x="7989508" y="2560229"/>
                  <a:pt x="7914312" y="2560229"/>
                </a:cubicBezTo>
                <a:close/>
                <a:moveTo>
                  <a:pt x="6646026" y="2560229"/>
                </a:moveTo>
                <a:lnTo>
                  <a:pt x="6646026" y="3593199"/>
                </a:lnTo>
                <a:cubicBezTo>
                  <a:pt x="6646026" y="3723469"/>
                  <a:pt x="6674780" y="3822750"/>
                  <a:pt x="6732288" y="3891041"/>
                </a:cubicBezTo>
                <a:cubicBezTo>
                  <a:pt x="6789796" y="3959331"/>
                  <a:pt x="6878954" y="3993476"/>
                  <a:pt x="6999762" y="3993476"/>
                </a:cubicBezTo>
                <a:cubicBezTo>
                  <a:pt x="7120804" y="3993476"/>
                  <a:pt x="7210154" y="3959243"/>
                  <a:pt x="7267814" y="3890776"/>
                </a:cubicBezTo>
                <a:cubicBezTo>
                  <a:pt x="7325472" y="3822310"/>
                  <a:pt x="7354302" y="3723117"/>
                  <a:pt x="7354302" y="3593199"/>
                </a:cubicBezTo>
                <a:lnTo>
                  <a:pt x="7354302" y="2560229"/>
                </a:lnTo>
                <a:lnTo>
                  <a:pt x="7051508" y="2560229"/>
                </a:lnTo>
                <a:lnTo>
                  <a:pt x="7051508" y="3582149"/>
                </a:lnTo>
                <a:cubicBezTo>
                  <a:pt x="7051508" y="3604300"/>
                  <a:pt x="7050403" y="3625438"/>
                  <a:pt x="7048195" y="3645561"/>
                </a:cubicBezTo>
                <a:cubicBezTo>
                  <a:pt x="7045986" y="3665685"/>
                  <a:pt x="7041360" y="3680738"/>
                  <a:pt x="7034316" y="3690720"/>
                </a:cubicBezTo>
                <a:cubicBezTo>
                  <a:pt x="7027271" y="3700702"/>
                  <a:pt x="7015753" y="3705693"/>
                  <a:pt x="6999762" y="3705693"/>
                </a:cubicBezTo>
                <a:cubicBezTo>
                  <a:pt x="6984625" y="3705693"/>
                  <a:pt x="6973543" y="3700616"/>
                  <a:pt x="6966515" y="3690462"/>
                </a:cubicBezTo>
                <a:cubicBezTo>
                  <a:pt x="6959488" y="3680308"/>
                  <a:pt x="6954780" y="3665565"/>
                  <a:pt x="6952391" y="3646234"/>
                </a:cubicBezTo>
                <a:cubicBezTo>
                  <a:pt x="6950002" y="3626903"/>
                  <a:pt x="6948808" y="3605541"/>
                  <a:pt x="6948808" y="3582149"/>
                </a:cubicBezTo>
                <a:lnTo>
                  <a:pt x="6948808" y="2560229"/>
                </a:lnTo>
                <a:close/>
                <a:moveTo>
                  <a:pt x="5862497" y="2560229"/>
                </a:moveTo>
                <a:lnTo>
                  <a:pt x="5862497" y="3980854"/>
                </a:lnTo>
                <a:lnTo>
                  <a:pt x="6171589" y="3980854"/>
                </a:lnTo>
                <a:lnTo>
                  <a:pt x="6171589" y="3308723"/>
                </a:lnTo>
                <a:lnTo>
                  <a:pt x="6293096" y="3980854"/>
                </a:lnTo>
                <a:lnTo>
                  <a:pt x="6611002" y="3980854"/>
                </a:lnTo>
                <a:lnTo>
                  <a:pt x="6423241" y="3212258"/>
                </a:lnTo>
                <a:lnTo>
                  <a:pt x="6578654" y="2560229"/>
                </a:lnTo>
                <a:lnTo>
                  <a:pt x="6269587" y="2560229"/>
                </a:lnTo>
                <a:lnTo>
                  <a:pt x="6170017" y="3116397"/>
                </a:lnTo>
                <a:lnTo>
                  <a:pt x="6170017" y="2560229"/>
                </a:lnTo>
                <a:close/>
                <a:moveTo>
                  <a:pt x="5062396" y="2560229"/>
                </a:moveTo>
                <a:lnTo>
                  <a:pt x="5062396" y="3980854"/>
                </a:lnTo>
                <a:lnTo>
                  <a:pt x="5371489" y="3980854"/>
                </a:lnTo>
                <a:lnTo>
                  <a:pt x="5371489" y="3308723"/>
                </a:lnTo>
                <a:lnTo>
                  <a:pt x="5492996" y="3980854"/>
                </a:lnTo>
                <a:lnTo>
                  <a:pt x="5810902" y="3980854"/>
                </a:lnTo>
                <a:lnTo>
                  <a:pt x="5623140" y="3212258"/>
                </a:lnTo>
                <a:lnTo>
                  <a:pt x="5778555" y="2560229"/>
                </a:lnTo>
                <a:lnTo>
                  <a:pt x="5469487" y="2560229"/>
                </a:lnTo>
                <a:lnTo>
                  <a:pt x="5369917" y="3116397"/>
                </a:lnTo>
                <a:lnTo>
                  <a:pt x="5369917" y="2560229"/>
                </a:lnTo>
                <a:close/>
                <a:moveTo>
                  <a:pt x="4348021" y="2560229"/>
                </a:moveTo>
                <a:lnTo>
                  <a:pt x="4348021" y="3980854"/>
                </a:lnTo>
                <a:lnTo>
                  <a:pt x="4954527" y="3980854"/>
                </a:lnTo>
                <a:lnTo>
                  <a:pt x="4954527" y="3678085"/>
                </a:lnTo>
                <a:lnTo>
                  <a:pt x="4663425" y="3678085"/>
                </a:lnTo>
                <a:lnTo>
                  <a:pt x="4663425" y="3392338"/>
                </a:lnTo>
                <a:lnTo>
                  <a:pt x="4925336" y="3392338"/>
                </a:lnTo>
                <a:lnTo>
                  <a:pt x="4925336" y="3099036"/>
                </a:lnTo>
                <a:lnTo>
                  <a:pt x="4663425" y="3099036"/>
                </a:lnTo>
                <a:lnTo>
                  <a:pt x="4663425" y="2860634"/>
                </a:lnTo>
                <a:lnTo>
                  <a:pt x="4936386" y="2860634"/>
                </a:lnTo>
                <a:lnTo>
                  <a:pt x="4936386" y="2560229"/>
                </a:lnTo>
                <a:close/>
                <a:moveTo>
                  <a:pt x="2843071" y="2560229"/>
                </a:moveTo>
                <a:lnTo>
                  <a:pt x="2843071" y="3980854"/>
                </a:lnTo>
                <a:lnTo>
                  <a:pt x="3449578" y="3980854"/>
                </a:lnTo>
                <a:lnTo>
                  <a:pt x="3449578" y="3678085"/>
                </a:lnTo>
                <a:lnTo>
                  <a:pt x="3158475" y="3678085"/>
                </a:lnTo>
                <a:lnTo>
                  <a:pt x="3158475" y="3392338"/>
                </a:lnTo>
                <a:lnTo>
                  <a:pt x="3420385" y="3392338"/>
                </a:lnTo>
                <a:lnTo>
                  <a:pt x="3420385" y="3099036"/>
                </a:lnTo>
                <a:lnTo>
                  <a:pt x="3158475" y="3099036"/>
                </a:lnTo>
                <a:lnTo>
                  <a:pt x="3158475" y="2860634"/>
                </a:lnTo>
                <a:lnTo>
                  <a:pt x="3431436" y="2860634"/>
                </a:lnTo>
                <a:lnTo>
                  <a:pt x="3431436" y="2560229"/>
                </a:lnTo>
                <a:close/>
                <a:moveTo>
                  <a:pt x="2111509" y="2560229"/>
                </a:moveTo>
                <a:lnTo>
                  <a:pt x="2111509" y="2859051"/>
                </a:lnTo>
                <a:lnTo>
                  <a:pt x="2276390" y="2859051"/>
                </a:lnTo>
                <a:lnTo>
                  <a:pt x="2276390" y="3980854"/>
                </a:lnTo>
                <a:lnTo>
                  <a:pt x="2587067" y="3980854"/>
                </a:lnTo>
                <a:lnTo>
                  <a:pt x="2587067" y="2859051"/>
                </a:lnTo>
                <a:lnTo>
                  <a:pt x="2751947" y="2859051"/>
                </a:lnTo>
                <a:lnTo>
                  <a:pt x="2751947" y="2560229"/>
                </a:lnTo>
                <a:close/>
                <a:moveTo>
                  <a:pt x="3866212" y="2547607"/>
                </a:moveTo>
                <a:cubicBezTo>
                  <a:pt x="3757297" y="2547607"/>
                  <a:pt x="3673874" y="2580314"/>
                  <a:pt x="3615943" y="2645730"/>
                </a:cubicBezTo>
                <a:cubicBezTo>
                  <a:pt x="3558012" y="2711146"/>
                  <a:pt x="3529046" y="2805029"/>
                  <a:pt x="3529046" y="2927379"/>
                </a:cubicBezTo>
                <a:cubicBezTo>
                  <a:pt x="3529046" y="3045169"/>
                  <a:pt x="3575587" y="3140255"/>
                  <a:pt x="3668670" y="3212635"/>
                </a:cubicBezTo>
                <a:lnTo>
                  <a:pt x="3793320" y="3330975"/>
                </a:lnTo>
                <a:cubicBezTo>
                  <a:pt x="3832536" y="3383391"/>
                  <a:pt x="3862156" y="3422144"/>
                  <a:pt x="3882178" y="3447233"/>
                </a:cubicBezTo>
                <a:cubicBezTo>
                  <a:pt x="3902201" y="3472323"/>
                  <a:pt x="3916196" y="3498437"/>
                  <a:pt x="3924162" y="3525575"/>
                </a:cubicBezTo>
                <a:cubicBezTo>
                  <a:pt x="3932129" y="3552714"/>
                  <a:pt x="3936112" y="3586561"/>
                  <a:pt x="3936112" y="3627118"/>
                </a:cubicBezTo>
                <a:cubicBezTo>
                  <a:pt x="3936112" y="3657442"/>
                  <a:pt x="3932468" y="3678118"/>
                  <a:pt x="3925180" y="3689148"/>
                </a:cubicBezTo>
                <a:cubicBezTo>
                  <a:pt x="3917893" y="3700178"/>
                  <a:pt x="3904548" y="3705693"/>
                  <a:pt x="3885145" y="3705693"/>
                </a:cubicBezTo>
                <a:cubicBezTo>
                  <a:pt x="3867754" y="3705693"/>
                  <a:pt x="3855310" y="3698701"/>
                  <a:pt x="3847813" y="3684717"/>
                </a:cubicBezTo>
                <a:cubicBezTo>
                  <a:pt x="3840316" y="3670732"/>
                  <a:pt x="3836567" y="3648901"/>
                  <a:pt x="3836567" y="3619223"/>
                </a:cubicBezTo>
                <a:lnTo>
                  <a:pt x="3836567" y="3429576"/>
                </a:lnTo>
                <a:lnTo>
                  <a:pt x="3529046" y="3429576"/>
                </a:lnTo>
                <a:lnTo>
                  <a:pt x="3529046" y="3581357"/>
                </a:lnTo>
                <a:cubicBezTo>
                  <a:pt x="3529046" y="3723335"/>
                  <a:pt x="3558502" y="3827517"/>
                  <a:pt x="3617414" y="3893901"/>
                </a:cubicBezTo>
                <a:cubicBezTo>
                  <a:pt x="3661598" y="3943688"/>
                  <a:pt x="3726245" y="3974806"/>
                  <a:pt x="3811355" y="3987253"/>
                </a:cubicBezTo>
                <a:lnTo>
                  <a:pt x="3817205" y="3987870"/>
                </a:lnTo>
                <a:lnTo>
                  <a:pt x="3833764" y="4023611"/>
                </a:lnTo>
                <a:cubicBezTo>
                  <a:pt x="3843981" y="4046299"/>
                  <a:pt x="3852546" y="4066695"/>
                  <a:pt x="3859461" y="4084799"/>
                </a:cubicBezTo>
                <a:cubicBezTo>
                  <a:pt x="3873290" y="4121006"/>
                  <a:pt x="3880205" y="4152783"/>
                  <a:pt x="3880205" y="4180131"/>
                </a:cubicBezTo>
                <a:cubicBezTo>
                  <a:pt x="3880205" y="4209114"/>
                  <a:pt x="3873143" y="4229191"/>
                  <a:pt x="3859021" y="4240364"/>
                </a:cubicBezTo>
                <a:cubicBezTo>
                  <a:pt x="3844898" y="4251536"/>
                  <a:pt x="3826560" y="4257122"/>
                  <a:pt x="3804006" y="4257122"/>
                </a:cubicBezTo>
                <a:cubicBezTo>
                  <a:pt x="3790537" y="4257122"/>
                  <a:pt x="3776321" y="4255500"/>
                  <a:pt x="3761356" y="4252257"/>
                </a:cubicBezTo>
                <a:cubicBezTo>
                  <a:pt x="3746391" y="4249013"/>
                  <a:pt x="3724212" y="4244588"/>
                  <a:pt x="3694819" y="4238981"/>
                </a:cubicBezTo>
                <a:lnTo>
                  <a:pt x="3694819" y="4441703"/>
                </a:lnTo>
                <a:cubicBezTo>
                  <a:pt x="3753304" y="4466327"/>
                  <a:pt x="3810736" y="4478639"/>
                  <a:pt x="3867117" y="4478639"/>
                </a:cubicBezTo>
                <a:cubicBezTo>
                  <a:pt x="3954039" y="4478639"/>
                  <a:pt x="4017766" y="4458515"/>
                  <a:pt x="4058298" y="4418269"/>
                </a:cubicBezTo>
                <a:cubicBezTo>
                  <a:pt x="4098830" y="4378022"/>
                  <a:pt x="4119096" y="4328618"/>
                  <a:pt x="4119096" y="4270058"/>
                </a:cubicBezTo>
                <a:cubicBezTo>
                  <a:pt x="4119096" y="4219033"/>
                  <a:pt x="4104439" y="4164892"/>
                  <a:pt x="4075126" y="4107636"/>
                </a:cubicBezTo>
                <a:cubicBezTo>
                  <a:pt x="4060469" y="4079007"/>
                  <a:pt x="4042527" y="4051446"/>
                  <a:pt x="4021301" y="4024952"/>
                </a:cubicBezTo>
                <a:lnTo>
                  <a:pt x="3984654" y="3986937"/>
                </a:lnTo>
                <a:lnTo>
                  <a:pt x="3990425" y="3986182"/>
                </a:lnTo>
                <a:cubicBezTo>
                  <a:pt x="4070545" y="3971592"/>
                  <a:pt x="4129609" y="3935118"/>
                  <a:pt x="4167617" y="3876759"/>
                </a:cubicBezTo>
                <a:cubicBezTo>
                  <a:pt x="4218294" y="3798947"/>
                  <a:pt x="4243633" y="3693381"/>
                  <a:pt x="4243633" y="3560060"/>
                </a:cubicBezTo>
                <a:cubicBezTo>
                  <a:pt x="4243633" y="3493798"/>
                  <a:pt x="4235171" y="3437331"/>
                  <a:pt x="4218244" y="3390660"/>
                </a:cubicBezTo>
                <a:cubicBezTo>
                  <a:pt x="4201318" y="3343989"/>
                  <a:pt x="4179005" y="3303134"/>
                  <a:pt x="4151305" y="3268096"/>
                </a:cubicBezTo>
                <a:cubicBezTo>
                  <a:pt x="4123605" y="3233059"/>
                  <a:pt x="4093453" y="3200038"/>
                  <a:pt x="4060850" y="3169036"/>
                </a:cubicBezTo>
                <a:lnTo>
                  <a:pt x="3900709" y="3015206"/>
                </a:lnTo>
                <a:cubicBezTo>
                  <a:pt x="3871291" y="2987296"/>
                  <a:pt x="3851798" y="2963056"/>
                  <a:pt x="3842231" y="2942484"/>
                </a:cubicBezTo>
                <a:cubicBezTo>
                  <a:pt x="3832664" y="2921912"/>
                  <a:pt x="3827880" y="2902939"/>
                  <a:pt x="3827880" y="2885565"/>
                </a:cubicBezTo>
                <a:cubicBezTo>
                  <a:pt x="3827880" y="2869799"/>
                  <a:pt x="3831549" y="2857496"/>
                  <a:pt x="3838887" y="2848653"/>
                </a:cubicBezTo>
                <a:cubicBezTo>
                  <a:pt x="3846225" y="2839811"/>
                  <a:pt x="3858225" y="2835390"/>
                  <a:pt x="3874887" y="2835390"/>
                </a:cubicBezTo>
                <a:cubicBezTo>
                  <a:pt x="3888841" y="2835390"/>
                  <a:pt x="3899641" y="2839118"/>
                  <a:pt x="3907284" y="2846573"/>
                </a:cubicBezTo>
                <a:cubicBezTo>
                  <a:pt x="3914928" y="2854028"/>
                  <a:pt x="3918750" y="2864921"/>
                  <a:pt x="3918750" y="2879253"/>
                </a:cubicBezTo>
                <a:lnTo>
                  <a:pt x="3918750" y="2990804"/>
                </a:lnTo>
                <a:lnTo>
                  <a:pt x="4234166" y="2990804"/>
                </a:lnTo>
                <a:cubicBezTo>
                  <a:pt x="4234166" y="2838340"/>
                  <a:pt x="4206035" y="2726358"/>
                  <a:pt x="4149771" y="2654857"/>
                </a:cubicBezTo>
                <a:cubicBezTo>
                  <a:pt x="4093508" y="2583357"/>
                  <a:pt x="3998988" y="2547607"/>
                  <a:pt x="3866212" y="2547607"/>
                </a:cubicBezTo>
                <a:close/>
                <a:moveTo>
                  <a:pt x="7027709" y="2246975"/>
                </a:moveTo>
                <a:lnTo>
                  <a:pt x="7027709" y="2514253"/>
                </a:lnTo>
                <a:lnTo>
                  <a:pt x="7343113" y="2514253"/>
                </a:lnTo>
                <a:lnTo>
                  <a:pt x="7343113" y="2246975"/>
                </a:lnTo>
                <a:close/>
                <a:moveTo>
                  <a:pt x="6645888" y="2246975"/>
                </a:moveTo>
                <a:lnTo>
                  <a:pt x="6645888" y="2514253"/>
                </a:lnTo>
                <a:lnTo>
                  <a:pt x="6961292" y="2514253"/>
                </a:lnTo>
                <a:lnTo>
                  <a:pt x="6961292" y="2246975"/>
                </a:ln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138127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kaynaklar</a:t>
            </a:r>
            <a:endParaRPr lang="tr-TR" dirty="0"/>
          </a:p>
        </p:txBody>
      </p:sp>
      <p:sp>
        <p:nvSpPr>
          <p:cNvPr id="3" name="Content Placeholder 2"/>
          <p:cNvSpPr>
            <a:spLocks noGrp="1"/>
          </p:cNvSpPr>
          <p:nvPr>
            <p:ph idx="1"/>
          </p:nvPr>
        </p:nvSpPr>
        <p:spPr>
          <a:xfrm>
            <a:off x="314037" y="1354570"/>
            <a:ext cx="11702472" cy="5055465"/>
          </a:xfrm>
        </p:spPr>
        <p:txBody>
          <a:bodyPr>
            <a:normAutofit fontScale="47500" lnSpcReduction="20000"/>
          </a:bodyPr>
          <a:lstStyle/>
          <a:p>
            <a:r>
              <a:rPr lang="tr-TR" dirty="0" smtClean="0"/>
              <a:t>Js icon : </a:t>
            </a:r>
            <a:r>
              <a:rPr lang="tr-TR" dirty="0" smtClean="0">
                <a:hlinkClick r:id="rId2"/>
              </a:rPr>
              <a:t>https://mavink.com/post/AEDB69399E41D9E86A6F6A07795CE22906AMB40CAD/symbols-used-in-javascript</a:t>
            </a:r>
            <a:endParaRPr lang="tr-TR" dirty="0" smtClean="0"/>
          </a:p>
          <a:p>
            <a:r>
              <a:rPr lang="tr-TR" dirty="0" smtClean="0"/>
              <a:t>React icon:</a:t>
            </a:r>
          </a:p>
          <a:p>
            <a:pPr marL="0" indent="0">
              <a:buNone/>
            </a:pPr>
            <a:r>
              <a:rPr lang="tr-TR" dirty="0" smtClean="0">
                <a:hlinkClick r:id="rId3"/>
              </a:rPr>
              <a:t>https://flectone.ru/javascript-react-js.html</a:t>
            </a:r>
            <a:endParaRPr lang="tr-TR" dirty="0" smtClean="0"/>
          </a:p>
          <a:p>
            <a:r>
              <a:rPr lang="tr-TR" dirty="0" smtClean="0"/>
              <a:t>Github icon:</a:t>
            </a:r>
          </a:p>
          <a:p>
            <a:pPr marL="0" indent="0">
              <a:buNone/>
            </a:pPr>
            <a:r>
              <a:rPr lang="tr-TR" dirty="0" smtClean="0">
                <a:hlinkClick r:id="rId4"/>
              </a:rPr>
              <a:t>https://mavink.com/post/AE9332DF355284B1610062E46FA9D86927AM9A282C/github-symbol</a:t>
            </a:r>
            <a:endParaRPr lang="tr-TR" dirty="0" smtClean="0"/>
          </a:p>
          <a:p>
            <a:r>
              <a:rPr lang="tr-TR" dirty="0" smtClean="0"/>
              <a:t>Nodejs icon:</a:t>
            </a:r>
          </a:p>
          <a:p>
            <a:pPr marL="0" indent="0">
              <a:buNone/>
            </a:pPr>
            <a:r>
              <a:rPr lang="tr-TR" dirty="0" smtClean="0">
                <a:hlinkClick r:id="rId5"/>
              </a:rPr>
              <a:t>https://github.com/AaronFlore</a:t>
            </a:r>
            <a:endParaRPr lang="tr-TR" dirty="0" smtClean="0"/>
          </a:p>
          <a:p>
            <a:r>
              <a:rPr lang="tr-TR" dirty="0" smtClean="0"/>
              <a:t>Fraktal ve kanser dergi:</a:t>
            </a:r>
          </a:p>
          <a:p>
            <a:pPr marL="0" indent="0">
              <a:buNone/>
            </a:pPr>
            <a:r>
              <a:rPr lang="tr-TR" dirty="0" smtClean="0">
                <a:hlinkClick r:id="rId6"/>
              </a:rPr>
              <a:t>yazi.pdf (tubitak.gov.tr)</a:t>
            </a:r>
            <a:endParaRPr lang="tr-TR" dirty="0" smtClean="0"/>
          </a:p>
          <a:p>
            <a:r>
              <a:rPr lang="tr-TR" dirty="0" smtClean="0"/>
              <a:t>Lojistic Map görsel: </a:t>
            </a:r>
          </a:p>
          <a:p>
            <a:pPr marL="0" indent="0">
              <a:buNone/>
            </a:pPr>
            <a:r>
              <a:rPr lang="tr-TR" dirty="0" smtClean="0">
                <a:hlinkClick r:id="rId7"/>
              </a:rPr>
              <a:t>https://www.pinterest.com/pin/chaos-theory-and-the-logistic-map-geoff-boeing--485685141042267387/</a:t>
            </a:r>
            <a:endParaRPr lang="tr-TR" dirty="0" smtClean="0"/>
          </a:p>
          <a:p>
            <a:r>
              <a:rPr lang="tr-TR" dirty="0" smtClean="0"/>
              <a:t>Lorenz Map görsel:</a:t>
            </a:r>
          </a:p>
          <a:p>
            <a:pPr marL="0" indent="0">
              <a:buNone/>
            </a:pPr>
            <a:r>
              <a:rPr lang="tr-TR" dirty="0" smtClean="0">
                <a:hlinkClick r:id="rId8"/>
              </a:rPr>
              <a:t>https://www.politikapolitik.com/muskul/</a:t>
            </a:r>
            <a:endParaRPr lang="tr-TR" dirty="0" smtClean="0"/>
          </a:p>
          <a:p>
            <a:r>
              <a:rPr lang="tr-TR" dirty="0" smtClean="0"/>
              <a:t>Ikeda Map görsel:</a:t>
            </a:r>
          </a:p>
          <a:p>
            <a:pPr marL="0" indent="0">
              <a:buNone/>
            </a:pPr>
            <a:r>
              <a:rPr lang="tr-TR" dirty="0" smtClean="0">
                <a:hlinkClick r:id="rId9"/>
              </a:rPr>
              <a:t>https://wiki2.org/en/Ikeda_map</a:t>
            </a:r>
            <a:endParaRPr lang="tr-TR" dirty="0" smtClean="0"/>
          </a:p>
          <a:p>
            <a:pPr marL="0" indent="0">
              <a:buNone/>
            </a:pPr>
            <a:r>
              <a:rPr lang="tr-TR" dirty="0"/>
              <a:t> </a:t>
            </a:r>
            <a:r>
              <a:rPr lang="tr-TR" dirty="0" smtClean="0"/>
              <a:t>Font görselleri:</a:t>
            </a:r>
          </a:p>
          <a:p>
            <a:pPr marL="0" indent="0">
              <a:buNone/>
            </a:pPr>
            <a:r>
              <a:rPr lang="tr-TR" dirty="0" smtClean="0"/>
              <a:t>Unsplash (free)</a:t>
            </a:r>
          </a:p>
          <a:p>
            <a:pPr marL="0" indent="0">
              <a:buNone/>
            </a:pPr>
            <a:r>
              <a:rPr lang="tr-TR" dirty="0"/>
              <a:t> </a:t>
            </a:r>
            <a:r>
              <a:rPr lang="tr-TR" dirty="0" smtClean="0"/>
              <a:t> Kelebek Görsel:</a:t>
            </a:r>
          </a:p>
          <a:p>
            <a:pPr marL="0" indent="0">
              <a:buNone/>
            </a:pPr>
            <a:r>
              <a:rPr lang="tr-TR" dirty="0">
                <a:hlinkClick r:id="rId10"/>
              </a:rPr>
              <a:t>https://www.clipartmax.com/max/m2i8G6K9Z5m2G6A0</a:t>
            </a:r>
            <a:r>
              <a:rPr lang="tr-TR" dirty="0" smtClean="0">
                <a:hlinkClick r:id="rId10"/>
              </a:rPr>
              <a:t>/</a:t>
            </a:r>
            <a:endParaRPr lang="tr-TR" dirty="0" smtClean="0"/>
          </a:p>
          <a:p>
            <a:pPr marL="0" indent="0">
              <a:buNone/>
            </a:pPr>
            <a:endParaRPr lang="tr-TR" dirty="0"/>
          </a:p>
        </p:txBody>
      </p:sp>
    </p:spTree>
    <p:extLst>
      <p:ext uri="{BB962C8B-B14F-4D97-AF65-F5344CB8AC3E}">
        <p14:creationId xmlns:p14="http://schemas.microsoft.com/office/powerpoint/2010/main" val="128584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29727" y="194893"/>
            <a:ext cx="2932545" cy="769441"/>
          </a:xfrm>
          <a:prstGeom prst="rect">
            <a:avLst/>
          </a:prstGeom>
          <a:noFill/>
        </p:spPr>
        <p:txBody>
          <a:bodyPr wrap="square" rtlCol="0">
            <a:spAutoFit/>
          </a:bodyPr>
          <a:lstStyle/>
          <a:p>
            <a:r>
              <a:rPr lang="tr-TR" sz="4400" b="1" spc="300" dirty="0" smtClean="0">
                <a:latin typeface="Anton" pitchFamily="2" charset="-94"/>
              </a:rPr>
              <a:t>EKİP YAPISI</a:t>
            </a:r>
            <a:endParaRPr lang="tr-TR" sz="4400" b="1" spc="300" dirty="0">
              <a:latin typeface="Anton" pitchFamily="2" charset="-94"/>
            </a:endParaRPr>
          </a:p>
        </p:txBody>
      </p:sp>
      <p:sp>
        <p:nvSpPr>
          <p:cNvPr id="8" name="Rectangle 7"/>
          <p:cNvSpPr/>
          <p:nvPr/>
        </p:nvSpPr>
        <p:spPr>
          <a:xfrm>
            <a:off x="0" y="1045109"/>
            <a:ext cx="12192000" cy="1962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600" dirty="0" smtClean="0">
                <a:solidFill>
                  <a:schemeClr val="tx1"/>
                </a:solidFill>
                <a:latin typeface="Arial" panose="020B0604020202020204" pitchFamily="34" charset="0"/>
                <a:cs typeface="Arial" panose="020B0604020202020204" pitchFamily="34" charset="0"/>
              </a:rPr>
              <a:t>Front-end</a:t>
            </a:r>
          </a:p>
          <a:p>
            <a:pPr algn="ctr"/>
            <a:endParaRPr lang="tr-TR" dirty="0" smtClean="0">
              <a:solidFill>
                <a:schemeClr val="tx1"/>
              </a:solidFill>
            </a:endParaRPr>
          </a:p>
          <a:p>
            <a:pPr algn="ctr"/>
            <a:r>
              <a:rPr lang="tr-TR" sz="2000" dirty="0" smtClean="0">
                <a:solidFill>
                  <a:schemeClr val="tx1"/>
                </a:solidFill>
                <a:latin typeface="Arial" panose="020B0604020202020204" pitchFamily="34" charset="0"/>
                <a:cs typeface="Arial" panose="020B0604020202020204" pitchFamily="34" charset="0"/>
              </a:rPr>
              <a:t>Elif Feyza Altın</a:t>
            </a:r>
          </a:p>
          <a:p>
            <a:pPr algn="ctr"/>
            <a:r>
              <a:rPr lang="tr-TR" sz="2000" dirty="0" smtClean="0">
                <a:solidFill>
                  <a:schemeClr val="tx1"/>
                </a:solidFill>
                <a:latin typeface="Arial" panose="020B0604020202020204" pitchFamily="34" charset="0"/>
                <a:cs typeface="Arial" panose="020B0604020202020204" pitchFamily="34" charset="0"/>
              </a:rPr>
              <a:t>Süleyman Abbud (GitHub Sorumlusu)</a:t>
            </a:r>
          </a:p>
          <a:p>
            <a:pPr algn="ctr"/>
            <a:endParaRPr lang="tr-TR" dirty="0">
              <a:solidFill>
                <a:schemeClr val="tx1"/>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8211" y="964334"/>
            <a:ext cx="2200563" cy="2200563"/>
          </a:xfrm>
          <a:prstGeom prst="rect">
            <a:avLst/>
          </a:prstGeom>
        </p:spPr>
      </p:pic>
      <p:sp>
        <p:nvSpPr>
          <p:cNvPr id="9" name="Rectangle 8"/>
          <p:cNvSpPr/>
          <p:nvPr/>
        </p:nvSpPr>
        <p:spPr>
          <a:xfrm>
            <a:off x="0" y="2974110"/>
            <a:ext cx="12192000" cy="196272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dirty="0" smtClean="0">
              <a:solidFill>
                <a:schemeClr val="tx1"/>
              </a:solidFill>
              <a:latin typeface="Arial" panose="020B0604020202020204" pitchFamily="34" charset="0"/>
              <a:cs typeface="Arial" panose="020B0604020202020204" pitchFamily="34" charset="0"/>
            </a:endParaRPr>
          </a:p>
          <a:p>
            <a:pPr algn="ctr"/>
            <a:r>
              <a:rPr lang="tr-TR" sz="3600" dirty="0" smtClean="0">
                <a:solidFill>
                  <a:schemeClr val="bg1"/>
                </a:solidFill>
                <a:latin typeface="Arial" panose="020B0604020202020204" pitchFamily="34" charset="0"/>
                <a:cs typeface="Arial" panose="020B0604020202020204" pitchFamily="34" charset="0"/>
              </a:rPr>
              <a:t>Back-end</a:t>
            </a:r>
            <a:endParaRPr lang="tr-TR" sz="3600" dirty="0">
              <a:solidFill>
                <a:schemeClr val="bg1"/>
              </a:solidFill>
              <a:latin typeface="Arial" panose="020B0604020202020204" pitchFamily="34" charset="0"/>
              <a:cs typeface="Arial" panose="020B0604020202020204" pitchFamily="34" charset="0"/>
            </a:endParaRPr>
          </a:p>
          <a:p>
            <a:pPr algn="ctr"/>
            <a:endParaRPr lang="tr-TR" sz="2000" dirty="0" smtClean="0">
              <a:solidFill>
                <a:schemeClr val="bg1"/>
              </a:solidFill>
              <a:latin typeface="Arial" panose="020B0604020202020204" pitchFamily="34" charset="0"/>
              <a:cs typeface="Arial" panose="020B0604020202020204" pitchFamily="34" charset="0"/>
            </a:endParaRPr>
          </a:p>
          <a:p>
            <a:pPr algn="ctr"/>
            <a:r>
              <a:rPr lang="tr-TR" sz="2000" dirty="0" smtClean="0">
                <a:solidFill>
                  <a:schemeClr val="bg1"/>
                </a:solidFill>
                <a:latin typeface="Arial" panose="020B0604020202020204" pitchFamily="34" charset="0"/>
                <a:cs typeface="Arial" panose="020B0604020202020204" pitchFamily="34" charset="0"/>
              </a:rPr>
              <a:t>Ahmet Hakan Tulgaç</a:t>
            </a:r>
          </a:p>
          <a:p>
            <a:pPr algn="ctr"/>
            <a:r>
              <a:rPr lang="tr-TR" sz="2000" dirty="0" smtClean="0">
                <a:solidFill>
                  <a:schemeClr val="bg1"/>
                </a:solidFill>
                <a:latin typeface="Arial" panose="020B0604020202020204" pitchFamily="34" charset="0"/>
                <a:cs typeface="Arial" panose="020B0604020202020204" pitchFamily="34" charset="0"/>
              </a:rPr>
              <a:t> Gamzenur Karali (Dokümantasyon)</a:t>
            </a:r>
          </a:p>
          <a:p>
            <a:pPr algn="ctr"/>
            <a:endParaRPr lang="tr-TR" dirty="0" smtClean="0">
              <a:solidFill>
                <a:schemeClr val="bg1"/>
              </a:solidFill>
            </a:endParaRPr>
          </a:p>
          <a:p>
            <a:pPr algn="ctr"/>
            <a:endParaRPr lang="tr-TR" dirty="0">
              <a:solidFill>
                <a:schemeClr val="tx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94272" y="2894401"/>
            <a:ext cx="2174586" cy="2174586"/>
          </a:xfrm>
          <a:prstGeom prst="rect">
            <a:avLst/>
          </a:prstGeom>
        </p:spPr>
      </p:pic>
      <p:sp>
        <p:nvSpPr>
          <p:cNvPr id="11" name="Rectangle 10"/>
          <p:cNvSpPr/>
          <p:nvPr/>
        </p:nvSpPr>
        <p:spPr>
          <a:xfrm>
            <a:off x="0" y="4936836"/>
            <a:ext cx="12192000" cy="19627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sz="3600" dirty="0" smtClean="0">
              <a:solidFill>
                <a:schemeClr val="tx1"/>
              </a:solidFill>
              <a:latin typeface="Arial" panose="020B0604020202020204" pitchFamily="34" charset="0"/>
              <a:cs typeface="Arial" panose="020B0604020202020204" pitchFamily="34" charset="0"/>
            </a:endParaRPr>
          </a:p>
          <a:p>
            <a:pPr algn="ctr"/>
            <a:r>
              <a:rPr lang="tr-TR" sz="3600" dirty="0" smtClean="0">
                <a:solidFill>
                  <a:schemeClr val="tx1"/>
                </a:solidFill>
                <a:latin typeface="Arial" panose="020B0604020202020204" pitchFamily="34" charset="0"/>
                <a:cs typeface="Arial" panose="020B0604020202020204" pitchFamily="34" charset="0"/>
              </a:rPr>
              <a:t>Haritaların Görselleştirilmesi</a:t>
            </a:r>
            <a:endParaRPr lang="tr-TR" sz="3600" dirty="0">
              <a:solidFill>
                <a:schemeClr val="tx1"/>
              </a:solidFill>
              <a:latin typeface="Arial" panose="020B0604020202020204" pitchFamily="34" charset="0"/>
              <a:cs typeface="Arial" panose="020B0604020202020204" pitchFamily="34" charset="0"/>
            </a:endParaRPr>
          </a:p>
          <a:p>
            <a:pPr algn="ctr"/>
            <a:endParaRPr lang="tr-TR" sz="2000" dirty="0" smtClean="0">
              <a:solidFill>
                <a:schemeClr val="tx1"/>
              </a:solidFill>
              <a:latin typeface="Arial" panose="020B0604020202020204" pitchFamily="34" charset="0"/>
              <a:cs typeface="Arial" panose="020B0604020202020204" pitchFamily="34" charset="0"/>
            </a:endParaRPr>
          </a:p>
          <a:p>
            <a:pPr algn="ctr"/>
            <a:r>
              <a:rPr lang="tr-TR" sz="2000" dirty="0" smtClean="0">
                <a:solidFill>
                  <a:schemeClr val="tx1"/>
                </a:solidFill>
                <a:latin typeface="Arial" panose="020B0604020202020204" pitchFamily="34" charset="0"/>
                <a:cs typeface="Arial" panose="020B0604020202020204" pitchFamily="34" charset="0"/>
              </a:rPr>
              <a:t>Ökkeşcan Küçükönder (Scrum Master </a:t>
            </a:r>
            <a:r>
              <a:rPr lang="tr-TR" sz="2000" dirty="0">
                <a:solidFill>
                  <a:schemeClr val="tx1"/>
                </a:solidFill>
                <a:latin typeface="Arial" panose="020B0604020202020204" pitchFamily="34" charset="0"/>
                <a:cs typeface="Arial" panose="020B0604020202020204" pitchFamily="34" charset="0"/>
              </a:rPr>
              <a:t>&amp;</a:t>
            </a:r>
            <a:r>
              <a:rPr lang="tr-TR" sz="2000" dirty="0" smtClean="0">
                <a:solidFill>
                  <a:schemeClr val="tx1"/>
                </a:solidFill>
                <a:latin typeface="Arial" panose="020B0604020202020204" pitchFamily="34" charset="0"/>
                <a:cs typeface="Arial" panose="020B0604020202020204" pitchFamily="34" charset="0"/>
              </a:rPr>
              <a:t> Sunum Hazırlanması)</a:t>
            </a:r>
          </a:p>
          <a:p>
            <a:pPr algn="ctr"/>
            <a:r>
              <a:rPr lang="tr-TR" sz="2000" dirty="0" smtClean="0">
                <a:solidFill>
                  <a:schemeClr val="tx1"/>
                </a:solidFill>
                <a:latin typeface="Arial" panose="020B0604020202020204" pitchFamily="34" charset="0"/>
                <a:cs typeface="Arial" panose="020B0604020202020204" pitchFamily="34" charset="0"/>
              </a:rPr>
              <a:t>Ahmet Hakan Tulgaç</a:t>
            </a:r>
          </a:p>
          <a:p>
            <a:pPr algn="ctr"/>
            <a:endParaRPr lang="tr-TR" dirty="0" smtClean="0">
              <a:solidFill>
                <a:schemeClr val="tx1"/>
              </a:solidFill>
            </a:endParaRPr>
          </a:p>
          <a:p>
            <a:pPr algn="ctr"/>
            <a:endParaRPr lang="tr-TR" dirty="0">
              <a:solidFill>
                <a:schemeClr val="tx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947" y="5271653"/>
            <a:ext cx="2298828" cy="1293091"/>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5802" y="2183471"/>
            <a:ext cx="567481" cy="567481"/>
          </a:xfrm>
          <a:prstGeom prst="rect">
            <a:avLst/>
          </a:prstGeom>
        </p:spPr>
      </p:pic>
    </p:spTree>
    <p:extLst>
      <p:ext uri="{BB962C8B-B14F-4D97-AF65-F5344CB8AC3E}">
        <p14:creationId xmlns:p14="http://schemas.microsoft.com/office/powerpoint/2010/main" val="1198238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Freeform 7"/>
          <p:cNvSpPr/>
          <p:nvPr/>
        </p:nvSpPr>
        <p:spPr>
          <a:xfrm>
            <a:off x="0" y="0"/>
            <a:ext cx="12192000" cy="6858000"/>
          </a:xfrm>
          <a:custGeom>
            <a:avLst/>
            <a:gdLst/>
            <a:ahLst/>
            <a:cxnLst/>
            <a:rect l="l" t="t" r="r" b="b"/>
            <a:pathLst>
              <a:path w="12192000" h="6858000">
                <a:moveTo>
                  <a:pt x="4381300" y="5544902"/>
                </a:moveTo>
                <a:lnTo>
                  <a:pt x="4381300" y="5776981"/>
                </a:lnTo>
                <a:cubicBezTo>
                  <a:pt x="4381300" y="5792049"/>
                  <a:pt x="4378865" y="5805213"/>
                  <a:pt x="4373994" y="5816471"/>
                </a:cubicBezTo>
                <a:cubicBezTo>
                  <a:pt x="4369123" y="5827729"/>
                  <a:pt x="4360740" y="5833359"/>
                  <a:pt x="4348846" y="5833359"/>
                </a:cubicBezTo>
                <a:cubicBezTo>
                  <a:pt x="4326051" y="5833359"/>
                  <a:pt x="4314653" y="5811453"/>
                  <a:pt x="4314653" y="5767642"/>
                </a:cubicBezTo>
                <a:lnTo>
                  <a:pt x="4314653" y="5654988"/>
                </a:lnTo>
                <a:cubicBezTo>
                  <a:pt x="4314653" y="5623623"/>
                  <a:pt x="4321760" y="5600053"/>
                  <a:pt x="4335973" y="5584281"/>
                </a:cubicBezTo>
                <a:cubicBezTo>
                  <a:pt x="4350186" y="5568508"/>
                  <a:pt x="4365296" y="5555382"/>
                  <a:pt x="4381300" y="5544902"/>
                </a:cubicBezTo>
                <a:close/>
                <a:moveTo>
                  <a:pt x="4942708" y="5286917"/>
                </a:moveTo>
                <a:cubicBezTo>
                  <a:pt x="4967457" y="5286917"/>
                  <a:pt x="4979831" y="5308436"/>
                  <a:pt x="4979831" y="5351472"/>
                </a:cubicBezTo>
                <a:lnTo>
                  <a:pt x="4979831" y="5779315"/>
                </a:lnTo>
                <a:cubicBezTo>
                  <a:pt x="4979831" y="5796660"/>
                  <a:pt x="4976912" y="5810199"/>
                  <a:pt x="4971073" y="5819931"/>
                </a:cubicBezTo>
                <a:cubicBezTo>
                  <a:pt x="4965235" y="5829664"/>
                  <a:pt x="4955780" y="5834531"/>
                  <a:pt x="4942708" y="5834531"/>
                </a:cubicBezTo>
                <a:cubicBezTo>
                  <a:pt x="4929846" y="5834531"/>
                  <a:pt x="4920543" y="5829742"/>
                  <a:pt x="4914798" y="5820164"/>
                </a:cubicBezTo>
                <a:cubicBezTo>
                  <a:pt x="4909052" y="5810586"/>
                  <a:pt x="4906180" y="5796970"/>
                  <a:pt x="4906180" y="5779315"/>
                </a:cubicBezTo>
                <a:lnTo>
                  <a:pt x="4906180" y="5351472"/>
                </a:lnTo>
                <a:cubicBezTo>
                  <a:pt x="4906180" y="5308436"/>
                  <a:pt x="4918356" y="5286917"/>
                  <a:pt x="4942708" y="5286917"/>
                </a:cubicBezTo>
                <a:close/>
                <a:moveTo>
                  <a:pt x="6989420" y="5281076"/>
                </a:moveTo>
                <a:cubicBezTo>
                  <a:pt x="7000278" y="5281076"/>
                  <a:pt x="7008791" y="5286550"/>
                  <a:pt x="7014958" y="5297498"/>
                </a:cubicBezTo>
                <a:cubicBezTo>
                  <a:pt x="7021125" y="5308446"/>
                  <a:pt x="7024209" y="5328577"/>
                  <a:pt x="7024209" y="5357890"/>
                </a:cubicBezTo>
                <a:lnTo>
                  <a:pt x="7024209" y="5463893"/>
                </a:lnTo>
                <a:lnTo>
                  <a:pt x="6949385" y="5463893"/>
                </a:lnTo>
                <a:lnTo>
                  <a:pt x="6949385" y="5357890"/>
                </a:lnTo>
                <a:cubicBezTo>
                  <a:pt x="6949385" y="5327529"/>
                  <a:pt x="6952988" y="5307136"/>
                  <a:pt x="6960194" y="5296712"/>
                </a:cubicBezTo>
                <a:cubicBezTo>
                  <a:pt x="6967400" y="5286288"/>
                  <a:pt x="6977142" y="5281076"/>
                  <a:pt x="6989420" y="5281076"/>
                </a:cubicBezTo>
                <a:close/>
                <a:moveTo>
                  <a:pt x="7769605" y="5110761"/>
                </a:moveTo>
                <a:lnTo>
                  <a:pt x="7769605" y="5774646"/>
                </a:lnTo>
                <a:cubicBezTo>
                  <a:pt x="7769605" y="5822351"/>
                  <a:pt x="7774319" y="5864549"/>
                  <a:pt x="7783748" y="5901238"/>
                </a:cubicBezTo>
                <a:cubicBezTo>
                  <a:pt x="7793177" y="5937927"/>
                  <a:pt x="7811263" y="5966800"/>
                  <a:pt x="7838005" y="5987856"/>
                </a:cubicBezTo>
                <a:cubicBezTo>
                  <a:pt x="7864748" y="6008912"/>
                  <a:pt x="7902924" y="6019440"/>
                  <a:pt x="7952533" y="6019440"/>
                </a:cubicBezTo>
                <a:cubicBezTo>
                  <a:pt x="7995724" y="6019440"/>
                  <a:pt x="8027449" y="6009845"/>
                  <a:pt x="8047709" y="5990656"/>
                </a:cubicBezTo>
                <a:cubicBezTo>
                  <a:pt x="8067968" y="5971466"/>
                  <a:pt x="8077217" y="5946818"/>
                  <a:pt x="8075456" y="5916712"/>
                </a:cubicBezTo>
                <a:lnTo>
                  <a:pt x="8075456" y="6010101"/>
                </a:lnTo>
                <a:lnTo>
                  <a:pt x="8308828" y="6010101"/>
                </a:lnTo>
                <a:lnTo>
                  <a:pt x="8308828" y="5110761"/>
                </a:lnTo>
                <a:lnTo>
                  <a:pt x="8076042" y="5110761"/>
                </a:lnTo>
                <a:lnTo>
                  <a:pt x="8076042" y="5739625"/>
                </a:lnTo>
                <a:cubicBezTo>
                  <a:pt x="8076042" y="5769105"/>
                  <a:pt x="8073705" y="5791904"/>
                  <a:pt x="8069033" y="5808021"/>
                </a:cubicBezTo>
                <a:cubicBezTo>
                  <a:pt x="8064360" y="5824137"/>
                  <a:pt x="8054127" y="5832196"/>
                  <a:pt x="8038332" y="5832196"/>
                </a:cubicBezTo>
                <a:cubicBezTo>
                  <a:pt x="8023778" y="5832196"/>
                  <a:pt x="8014441" y="5826973"/>
                  <a:pt x="8010320" y="5816527"/>
                </a:cubicBezTo>
                <a:cubicBezTo>
                  <a:pt x="8006199" y="5806081"/>
                  <a:pt x="8004139" y="5783948"/>
                  <a:pt x="8004139" y="5750126"/>
                </a:cubicBezTo>
                <a:lnTo>
                  <a:pt x="8004139" y="5110761"/>
                </a:lnTo>
                <a:close/>
                <a:moveTo>
                  <a:pt x="7299568" y="5110761"/>
                </a:moveTo>
                <a:lnTo>
                  <a:pt x="7299568" y="5300340"/>
                </a:lnTo>
                <a:lnTo>
                  <a:pt x="7507360" y="5300340"/>
                </a:lnTo>
                <a:lnTo>
                  <a:pt x="7289057" y="5868259"/>
                </a:lnTo>
                <a:lnTo>
                  <a:pt x="7289057" y="6010101"/>
                </a:lnTo>
                <a:lnTo>
                  <a:pt x="7750062" y="6010101"/>
                </a:lnTo>
                <a:lnTo>
                  <a:pt x="7750062" y="5829861"/>
                </a:lnTo>
                <a:lnTo>
                  <a:pt x="7542270" y="5829861"/>
                </a:lnTo>
                <a:lnTo>
                  <a:pt x="7748313" y="5266993"/>
                </a:lnTo>
                <a:lnTo>
                  <a:pt x="7748313" y="5110761"/>
                </a:lnTo>
                <a:close/>
                <a:moveTo>
                  <a:pt x="9227394" y="5101422"/>
                </a:moveTo>
                <a:cubicBezTo>
                  <a:pt x="9180030" y="5101422"/>
                  <a:pt x="9135693" y="5109764"/>
                  <a:pt x="9094384" y="5126448"/>
                </a:cubicBezTo>
                <a:cubicBezTo>
                  <a:pt x="9053075" y="5143132"/>
                  <a:pt x="9019739" y="5168798"/>
                  <a:pt x="8994376" y="5203443"/>
                </a:cubicBezTo>
                <a:cubicBezTo>
                  <a:pt x="8969013" y="5238089"/>
                  <a:pt x="8956332" y="5281789"/>
                  <a:pt x="8956332" y="5334542"/>
                </a:cubicBezTo>
                <a:cubicBezTo>
                  <a:pt x="8956332" y="5390998"/>
                  <a:pt x="8965942" y="5435175"/>
                  <a:pt x="8985162" y="5467074"/>
                </a:cubicBezTo>
                <a:cubicBezTo>
                  <a:pt x="9004383" y="5498973"/>
                  <a:pt x="9032060" y="5528974"/>
                  <a:pt x="9068195" y="5557078"/>
                </a:cubicBezTo>
                <a:lnTo>
                  <a:pt x="9175212" y="5626990"/>
                </a:lnTo>
                <a:cubicBezTo>
                  <a:pt x="9200432" y="5654455"/>
                  <a:pt x="9220454" y="5676954"/>
                  <a:pt x="9235278" y="5694488"/>
                </a:cubicBezTo>
                <a:cubicBezTo>
                  <a:pt x="9250102" y="5712022"/>
                  <a:pt x="9257514" y="5738350"/>
                  <a:pt x="9257514" y="5773474"/>
                </a:cubicBezTo>
                <a:cubicBezTo>
                  <a:pt x="9257514" y="5811065"/>
                  <a:pt x="9246305" y="5829861"/>
                  <a:pt x="9223888" y="5829861"/>
                </a:cubicBezTo>
                <a:cubicBezTo>
                  <a:pt x="9211144" y="5829861"/>
                  <a:pt x="9201870" y="5825652"/>
                  <a:pt x="9196066" y="5817234"/>
                </a:cubicBezTo>
                <a:cubicBezTo>
                  <a:pt x="9190262" y="5808816"/>
                  <a:pt x="9187360" y="5795786"/>
                  <a:pt x="9187360" y="5778143"/>
                </a:cubicBezTo>
                <a:lnTo>
                  <a:pt x="9187360" y="5663508"/>
                </a:lnTo>
                <a:lnTo>
                  <a:pt x="8952825" y="5663508"/>
                </a:lnTo>
                <a:lnTo>
                  <a:pt x="8952825" y="5744871"/>
                </a:lnTo>
                <a:cubicBezTo>
                  <a:pt x="8952825" y="5927917"/>
                  <a:pt x="9043180" y="6019440"/>
                  <a:pt x="9223888" y="6019440"/>
                </a:cubicBezTo>
                <a:cubicBezTo>
                  <a:pt x="9309054" y="6019440"/>
                  <a:pt x="9376304" y="5996718"/>
                  <a:pt x="9425638" y="5951272"/>
                </a:cubicBezTo>
                <a:cubicBezTo>
                  <a:pt x="9474972" y="5905827"/>
                  <a:pt x="9499638" y="5840140"/>
                  <a:pt x="9499638" y="5754210"/>
                </a:cubicBezTo>
                <a:cubicBezTo>
                  <a:pt x="9499638" y="5685489"/>
                  <a:pt x="9485377" y="5630295"/>
                  <a:pt x="9456855" y="5588629"/>
                </a:cubicBezTo>
                <a:cubicBezTo>
                  <a:pt x="9428333" y="5546964"/>
                  <a:pt x="9393168" y="5511053"/>
                  <a:pt x="9351359" y="5480896"/>
                </a:cubicBezTo>
                <a:lnTo>
                  <a:pt x="9221776" y="5386344"/>
                </a:lnTo>
                <a:cubicBezTo>
                  <a:pt x="9200388" y="5370971"/>
                  <a:pt x="9189694" y="5349425"/>
                  <a:pt x="9189694" y="5321706"/>
                </a:cubicBezTo>
                <a:cubicBezTo>
                  <a:pt x="9189694" y="5298514"/>
                  <a:pt x="9200314" y="5286917"/>
                  <a:pt x="9221553" y="5286917"/>
                </a:cubicBezTo>
                <a:cubicBezTo>
                  <a:pt x="9233378" y="5286917"/>
                  <a:pt x="9241744" y="5293565"/>
                  <a:pt x="9246649" y="5306860"/>
                </a:cubicBezTo>
                <a:cubicBezTo>
                  <a:pt x="9251554" y="5320156"/>
                  <a:pt x="9254007" y="5334635"/>
                  <a:pt x="9254007" y="5350300"/>
                </a:cubicBezTo>
                <a:lnTo>
                  <a:pt x="9254007" y="5395478"/>
                </a:lnTo>
                <a:lnTo>
                  <a:pt x="9494383" y="5395478"/>
                </a:lnTo>
                <a:lnTo>
                  <a:pt x="9494383" y="5367229"/>
                </a:lnTo>
                <a:cubicBezTo>
                  <a:pt x="9494383" y="5190024"/>
                  <a:pt x="9405386" y="5101422"/>
                  <a:pt x="9227394" y="5101422"/>
                </a:cubicBezTo>
                <a:close/>
                <a:moveTo>
                  <a:pt x="8724792" y="5101422"/>
                </a:moveTo>
                <a:cubicBezTo>
                  <a:pt x="8683548" y="5101422"/>
                  <a:pt x="8651355" y="5114269"/>
                  <a:pt x="8628212" y="5139964"/>
                </a:cubicBezTo>
                <a:lnTo>
                  <a:pt x="8605386" y="5179395"/>
                </a:lnTo>
                <a:lnTo>
                  <a:pt x="8605386" y="5110761"/>
                </a:lnTo>
                <a:lnTo>
                  <a:pt x="8372014" y="5110761"/>
                </a:lnTo>
                <a:lnTo>
                  <a:pt x="8372014" y="6010101"/>
                </a:lnTo>
                <a:lnTo>
                  <a:pt x="8605386" y="6010101"/>
                </a:lnTo>
                <a:lnTo>
                  <a:pt x="8605386" y="5382409"/>
                </a:lnTo>
                <a:cubicBezTo>
                  <a:pt x="8605386" y="5365958"/>
                  <a:pt x="8606272" y="5350191"/>
                  <a:pt x="8608046" y="5335110"/>
                </a:cubicBezTo>
                <a:cubicBezTo>
                  <a:pt x="8609820" y="5320029"/>
                  <a:pt x="8613621" y="5308226"/>
                  <a:pt x="8619450" y="5299703"/>
                </a:cubicBezTo>
                <a:cubicBezTo>
                  <a:pt x="8625280" y="5291179"/>
                  <a:pt x="8633933" y="5286917"/>
                  <a:pt x="8645412" y="5286917"/>
                </a:cubicBezTo>
                <a:cubicBezTo>
                  <a:pt x="8657485" y="5286917"/>
                  <a:pt x="8666302" y="5292709"/>
                  <a:pt x="8671861" y="5304293"/>
                </a:cubicBezTo>
                <a:cubicBezTo>
                  <a:pt x="8677420" y="5315877"/>
                  <a:pt x="8680200" y="5329268"/>
                  <a:pt x="8680200" y="5344467"/>
                </a:cubicBezTo>
                <a:lnTo>
                  <a:pt x="8680200" y="6010101"/>
                </a:lnTo>
                <a:lnTo>
                  <a:pt x="8910651" y="6010101"/>
                </a:lnTo>
                <a:lnTo>
                  <a:pt x="8910651" y="5322869"/>
                </a:lnTo>
                <a:cubicBezTo>
                  <a:pt x="8910651" y="5255605"/>
                  <a:pt x="8895896" y="5201881"/>
                  <a:pt x="8866384" y="5161697"/>
                </a:cubicBezTo>
                <a:cubicBezTo>
                  <a:pt x="8836872" y="5121514"/>
                  <a:pt x="8789675" y="5101422"/>
                  <a:pt x="8724792" y="5101422"/>
                </a:cubicBezTo>
                <a:close/>
                <a:moveTo>
                  <a:pt x="6991755" y="5101422"/>
                </a:moveTo>
                <a:cubicBezTo>
                  <a:pt x="6907059" y="5101422"/>
                  <a:pt x="6840123" y="5123447"/>
                  <a:pt x="6790948" y="5167497"/>
                </a:cubicBezTo>
                <a:cubicBezTo>
                  <a:pt x="6741773" y="5211547"/>
                  <a:pt x="6717185" y="5275985"/>
                  <a:pt x="6717185" y="5360811"/>
                </a:cubicBezTo>
                <a:lnTo>
                  <a:pt x="6717185" y="5712771"/>
                </a:lnTo>
                <a:cubicBezTo>
                  <a:pt x="6717185" y="5776351"/>
                  <a:pt x="6725498" y="5831050"/>
                  <a:pt x="6742123" y="5876867"/>
                </a:cubicBezTo>
                <a:cubicBezTo>
                  <a:pt x="6758749" y="5922685"/>
                  <a:pt x="6786550" y="5957901"/>
                  <a:pt x="6825528" y="5982517"/>
                </a:cubicBezTo>
                <a:cubicBezTo>
                  <a:pt x="6864505" y="6007132"/>
                  <a:pt x="6916410" y="6019440"/>
                  <a:pt x="6981244" y="6019440"/>
                </a:cubicBezTo>
                <a:cubicBezTo>
                  <a:pt x="7049860" y="6019440"/>
                  <a:pt x="7104425" y="6007615"/>
                  <a:pt x="7144941" y="5983963"/>
                </a:cubicBezTo>
                <a:cubicBezTo>
                  <a:pt x="7185456" y="5960312"/>
                  <a:pt x="7214163" y="5925382"/>
                  <a:pt x="7231061" y="5879174"/>
                </a:cubicBezTo>
                <a:cubicBezTo>
                  <a:pt x="7247959" y="5832966"/>
                  <a:pt x="7256408" y="5776525"/>
                  <a:pt x="7256408" y="5709850"/>
                </a:cubicBezTo>
                <a:lnTo>
                  <a:pt x="7256408" y="5648337"/>
                </a:lnTo>
                <a:lnTo>
                  <a:pt x="7024209" y="5648337"/>
                </a:lnTo>
                <a:lnTo>
                  <a:pt x="7024209" y="5744294"/>
                </a:lnTo>
                <a:cubicBezTo>
                  <a:pt x="7024209" y="5773396"/>
                  <a:pt x="7021967" y="5795711"/>
                  <a:pt x="7017483" y="5811239"/>
                </a:cubicBezTo>
                <a:cubicBezTo>
                  <a:pt x="7013000" y="5826767"/>
                  <a:pt x="7002867" y="5834531"/>
                  <a:pt x="6987085" y="5834531"/>
                </a:cubicBezTo>
                <a:cubicBezTo>
                  <a:pt x="6976245" y="5834531"/>
                  <a:pt x="6968330" y="5830963"/>
                  <a:pt x="6963338" y="5823829"/>
                </a:cubicBezTo>
                <a:cubicBezTo>
                  <a:pt x="6958346" y="5816694"/>
                  <a:pt x="6954968" y="5806328"/>
                  <a:pt x="6953203" y="5792728"/>
                </a:cubicBezTo>
                <a:cubicBezTo>
                  <a:pt x="6951439" y="5779129"/>
                  <a:pt x="6950557" y="5764541"/>
                  <a:pt x="6950557" y="5748964"/>
                </a:cubicBezTo>
                <a:lnTo>
                  <a:pt x="6950557" y="5591597"/>
                </a:lnTo>
                <a:lnTo>
                  <a:pt x="7253218" y="5591597"/>
                </a:lnTo>
                <a:cubicBezTo>
                  <a:pt x="7255345" y="5555481"/>
                  <a:pt x="7256408" y="5499760"/>
                  <a:pt x="7256408" y="5424435"/>
                </a:cubicBezTo>
                <a:lnTo>
                  <a:pt x="7256408" y="5360811"/>
                </a:lnTo>
                <a:cubicBezTo>
                  <a:pt x="7256408" y="5187885"/>
                  <a:pt x="7168190" y="5101422"/>
                  <a:pt x="6991755" y="5101422"/>
                </a:cubicBezTo>
                <a:close/>
                <a:moveTo>
                  <a:pt x="5522170" y="5101422"/>
                </a:moveTo>
                <a:cubicBezTo>
                  <a:pt x="5474805" y="5101422"/>
                  <a:pt x="5430468" y="5109764"/>
                  <a:pt x="5389159" y="5126448"/>
                </a:cubicBezTo>
                <a:cubicBezTo>
                  <a:pt x="5347850" y="5143132"/>
                  <a:pt x="5314514" y="5168798"/>
                  <a:pt x="5289152" y="5203443"/>
                </a:cubicBezTo>
                <a:cubicBezTo>
                  <a:pt x="5263789" y="5238089"/>
                  <a:pt x="5251108" y="5281789"/>
                  <a:pt x="5251108" y="5334542"/>
                </a:cubicBezTo>
                <a:cubicBezTo>
                  <a:pt x="5251108" y="5390998"/>
                  <a:pt x="5260718" y="5435175"/>
                  <a:pt x="5279938" y="5467074"/>
                </a:cubicBezTo>
                <a:cubicBezTo>
                  <a:pt x="5299159" y="5498973"/>
                  <a:pt x="5326836" y="5528974"/>
                  <a:pt x="5362970" y="5557078"/>
                </a:cubicBezTo>
                <a:lnTo>
                  <a:pt x="5469988" y="5626990"/>
                </a:lnTo>
                <a:cubicBezTo>
                  <a:pt x="5495207" y="5654455"/>
                  <a:pt x="5515229" y="5676954"/>
                  <a:pt x="5530053" y="5694488"/>
                </a:cubicBezTo>
                <a:cubicBezTo>
                  <a:pt x="5544877" y="5712022"/>
                  <a:pt x="5552289" y="5738350"/>
                  <a:pt x="5552289" y="5773474"/>
                </a:cubicBezTo>
                <a:cubicBezTo>
                  <a:pt x="5552289" y="5811065"/>
                  <a:pt x="5541080" y="5829861"/>
                  <a:pt x="5518663" y="5829861"/>
                </a:cubicBezTo>
                <a:cubicBezTo>
                  <a:pt x="5505920" y="5829861"/>
                  <a:pt x="5496646" y="5825652"/>
                  <a:pt x="5490842" y="5817234"/>
                </a:cubicBezTo>
                <a:cubicBezTo>
                  <a:pt x="5485037" y="5808816"/>
                  <a:pt x="5482135" y="5795786"/>
                  <a:pt x="5482135" y="5778143"/>
                </a:cubicBezTo>
                <a:lnTo>
                  <a:pt x="5482135" y="5663508"/>
                </a:lnTo>
                <a:lnTo>
                  <a:pt x="5247601" y="5663508"/>
                </a:lnTo>
                <a:lnTo>
                  <a:pt x="5247601" y="5744871"/>
                </a:lnTo>
                <a:cubicBezTo>
                  <a:pt x="5247601" y="5927917"/>
                  <a:pt x="5337955" y="6019440"/>
                  <a:pt x="5518663" y="6019440"/>
                </a:cubicBezTo>
                <a:cubicBezTo>
                  <a:pt x="5603830" y="6019440"/>
                  <a:pt x="5671080" y="5996718"/>
                  <a:pt x="5720414" y="5951272"/>
                </a:cubicBezTo>
                <a:cubicBezTo>
                  <a:pt x="5769747" y="5905827"/>
                  <a:pt x="5794414" y="5840140"/>
                  <a:pt x="5794414" y="5754210"/>
                </a:cubicBezTo>
                <a:cubicBezTo>
                  <a:pt x="5794414" y="5685489"/>
                  <a:pt x="5780153" y="5630295"/>
                  <a:pt x="5751630" y="5588629"/>
                </a:cubicBezTo>
                <a:cubicBezTo>
                  <a:pt x="5723108" y="5546964"/>
                  <a:pt x="5687943" y="5511053"/>
                  <a:pt x="5646134" y="5480896"/>
                </a:cubicBezTo>
                <a:lnTo>
                  <a:pt x="5516552" y="5386344"/>
                </a:lnTo>
                <a:cubicBezTo>
                  <a:pt x="5495164" y="5370971"/>
                  <a:pt x="5484470" y="5349425"/>
                  <a:pt x="5484470" y="5321706"/>
                </a:cubicBezTo>
                <a:cubicBezTo>
                  <a:pt x="5484470" y="5298514"/>
                  <a:pt x="5495089" y="5286917"/>
                  <a:pt x="5516328" y="5286917"/>
                </a:cubicBezTo>
                <a:cubicBezTo>
                  <a:pt x="5528154" y="5286917"/>
                  <a:pt x="5536519" y="5293565"/>
                  <a:pt x="5541425" y="5306860"/>
                </a:cubicBezTo>
                <a:cubicBezTo>
                  <a:pt x="5546330" y="5320156"/>
                  <a:pt x="5548782" y="5334635"/>
                  <a:pt x="5548782" y="5350300"/>
                </a:cubicBezTo>
                <a:lnTo>
                  <a:pt x="5548782" y="5395478"/>
                </a:lnTo>
                <a:lnTo>
                  <a:pt x="5789158" y="5395478"/>
                </a:lnTo>
                <a:lnTo>
                  <a:pt x="5789158" y="5367229"/>
                </a:lnTo>
                <a:cubicBezTo>
                  <a:pt x="5789158" y="5190024"/>
                  <a:pt x="5700162" y="5101422"/>
                  <a:pt x="5522170" y="5101422"/>
                </a:cubicBezTo>
                <a:close/>
                <a:moveTo>
                  <a:pt x="4942708" y="5101422"/>
                </a:moveTo>
                <a:cubicBezTo>
                  <a:pt x="4857615" y="5101422"/>
                  <a:pt x="4790776" y="5127245"/>
                  <a:pt x="4742190" y="5178891"/>
                </a:cubicBezTo>
                <a:cubicBezTo>
                  <a:pt x="4693604" y="5230538"/>
                  <a:pt x="4669311" y="5299155"/>
                  <a:pt x="4669311" y="5384744"/>
                </a:cubicBezTo>
                <a:lnTo>
                  <a:pt x="4669311" y="5736118"/>
                </a:lnTo>
                <a:cubicBezTo>
                  <a:pt x="4669311" y="5924999"/>
                  <a:pt x="4760443" y="6019440"/>
                  <a:pt x="4942708" y="6019440"/>
                </a:cubicBezTo>
                <a:cubicBezTo>
                  <a:pt x="5125761" y="6019440"/>
                  <a:pt x="5217286" y="5924999"/>
                  <a:pt x="5217286" y="5736118"/>
                </a:cubicBezTo>
                <a:lnTo>
                  <a:pt x="5217286" y="5384744"/>
                </a:lnTo>
                <a:cubicBezTo>
                  <a:pt x="5217286" y="5299410"/>
                  <a:pt x="5192934" y="5230856"/>
                  <a:pt x="5144231" y="5179082"/>
                </a:cubicBezTo>
                <a:cubicBezTo>
                  <a:pt x="5095526" y="5127309"/>
                  <a:pt x="5028352" y="5101422"/>
                  <a:pt x="4942708" y="5101422"/>
                </a:cubicBezTo>
                <a:close/>
                <a:moveTo>
                  <a:pt x="4358762" y="5101422"/>
                </a:moveTo>
                <a:cubicBezTo>
                  <a:pt x="4266706" y="5101422"/>
                  <a:pt x="4198903" y="5120717"/>
                  <a:pt x="4155356" y="5159307"/>
                </a:cubicBezTo>
                <a:cubicBezTo>
                  <a:pt x="4111808" y="5197897"/>
                  <a:pt x="4090034" y="5262534"/>
                  <a:pt x="4090034" y="5353220"/>
                </a:cubicBezTo>
                <a:cubicBezTo>
                  <a:pt x="4090034" y="5359446"/>
                  <a:pt x="4090034" y="5365238"/>
                  <a:pt x="4090034" y="5370596"/>
                </a:cubicBezTo>
                <a:cubicBezTo>
                  <a:pt x="4090034" y="5375954"/>
                  <a:pt x="4090667" y="5383665"/>
                  <a:pt x="4091932" y="5393730"/>
                </a:cubicBezTo>
                <a:lnTo>
                  <a:pt x="4318150" y="5393730"/>
                </a:lnTo>
                <a:lnTo>
                  <a:pt x="4318150" y="5329287"/>
                </a:lnTo>
                <a:cubicBezTo>
                  <a:pt x="4318150" y="5299093"/>
                  <a:pt x="4327992" y="5283997"/>
                  <a:pt x="4347674" y="5283997"/>
                </a:cubicBezTo>
                <a:cubicBezTo>
                  <a:pt x="4370477" y="5283997"/>
                  <a:pt x="4381877" y="5303571"/>
                  <a:pt x="4381877" y="5342719"/>
                </a:cubicBezTo>
                <a:lnTo>
                  <a:pt x="4381877" y="5424174"/>
                </a:lnTo>
                <a:lnTo>
                  <a:pt x="4260303" y="5465800"/>
                </a:lnTo>
                <a:cubicBezTo>
                  <a:pt x="4214123" y="5481457"/>
                  <a:pt x="4177542" y="5500821"/>
                  <a:pt x="4150561" y="5523889"/>
                </a:cubicBezTo>
                <a:cubicBezTo>
                  <a:pt x="4123580" y="5546957"/>
                  <a:pt x="4104607" y="5576261"/>
                  <a:pt x="4093643" y="5611800"/>
                </a:cubicBezTo>
                <a:cubicBezTo>
                  <a:pt x="4082680" y="5647339"/>
                  <a:pt x="4077198" y="5692474"/>
                  <a:pt x="4077198" y="5747206"/>
                </a:cubicBezTo>
                <a:cubicBezTo>
                  <a:pt x="4077198" y="5798347"/>
                  <a:pt x="4082041" y="5844302"/>
                  <a:pt x="4091727" y="5885072"/>
                </a:cubicBezTo>
                <a:cubicBezTo>
                  <a:pt x="4101413" y="5925841"/>
                  <a:pt x="4120037" y="5958428"/>
                  <a:pt x="4147598" y="5982833"/>
                </a:cubicBezTo>
                <a:cubicBezTo>
                  <a:pt x="4175159" y="6007238"/>
                  <a:pt x="4214808" y="6019440"/>
                  <a:pt x="4266544" y="6019440"/>
                </a:cubicBezTo>
                <a:cubicBezTo>
                  <a:pt x="4299634" y="6019440"/>
                  <a:pt x="4328905" y="6008835"/>
                  <a:pt x="4354358" y="5987624"/>
                </a:cubicBezTo>
                <a:cubicBezTo>
                  <a:pt x="4367084" y="5977018"/>
                  <a:pt x="4375984" y="5964930"/>
                  <a:pt x="4381057" y="5951359"/>
                </a:cubicBezTo>
                <a:lnTo>
                  <a:pt x="4384798" y="5934419"/>
                </a:lnTo>
                <a:lnTo>
                  <a:pt x="4384798" y="6010101"/>
                </a:lnTo>
                <a:lnTo>
                  <a:pt x="4616997" y="6010101"/>
                </a:lnTo>
                <a:lnTo>
                  <a:pt x="4616997" y="5331045"/>
                </a:lnTo>
                <a:cubicBezTo>
                  <a:pt x="4616997" y="5281374"/>
                  <a:pt x="4605536" y="5239398"/>
                  <a:pt x="4582613" y="5205118"/>
                </a:cubicBezTo>
                <a:cubicBezTo>
                  <a:pt x="4559692" y="5170838"/>
                  <a:pt x="4528756" y="5144985"/>
                  <a:pt x="4489810" y="5127560"/>
                </a:cubicBezTo>
                <a:cubicBezTo>
                  <a:pt x="4450864" y="5110134"/>
                  <a:pt x="4407181" y="5101422"/>
                  <a:pt x="4358762" y="5101422"/>
                </a:cubicBezTo>
                <a:close/>
                <a:moveTo>
                  <a:pt x="5841871" y="4959003"/>
                </a:moveTo>
                <a:lnTo>
                  <a:pt x="5841871" y="6010101"/>
                </a:lnTo>
                <a:lnTo>
                  <a:pt x="6051886" y="6010101"/>
                </a:lnTo>
                <a:lnTo>
                  <a:pt x="6051886" y="5269988"/>
                </a:lnTo>
                <a:lnTo>
                  <a:pt x="6154057" y="6010101"/>
                </a:lnTo>
                <a:lnTo>
                  <a:pt x="6359477" y="6010101"/>
                </a:lnTo>
                <a:lnTo>
                  <a:pt x="6454736" y="5269988"/>
                </a:lnTo>
                <a:lnTo>
                  <a:pt x="6454736" y="6010101"/>
                </a:lnTo>
                <a:lnTo>
                  <a:pt x="6667095" y="6010101"/>
                </a:lnTo>
                <a:lnTo>
                  <a:pt x="6667095" y="4959003"/>
                </a:lnTo>
                <a:lnTo>
                  <a:pt x="6328335" y="4959003"/>
                </a:lnTo>
                <a:lnTo>
                  <a:pt x="6253176" y="5585299"/>
                </a:lnTo>
                <a:lnTo>
                  <a:pt x="6177507" y="4959003"/>
                </a:lnTo>
                <a:close/>
                <a:moveTo>
                  <a:pt x="3476165" y="4959003"/>
                </a:moveTo>
                <a:lnTo>
                  <a:pt x="3476165" y="6010101"/>
                </a:lnTo>
                <a:lnTo>
                  <a:pt x="3715369" y="6010101"/>
                </a:lnTo>
                <a:lnTo>
                  <a:pt x="3715369" y="5335714"/>
                </a:lnTo>
                <a:cubicBezTo>
                  <a:pt x="3715369" y="5320931"/>
                  <a:pt x="3718610" y="5308713"/>
                  <a:pt x="3725094" y="5299061"/>
                </a:cubicBezTo>
                <a:cubicBezTo>
                  <a:pt x="3731577" y="5289409"/>
                  <a:pt x="3739733" y="5284583"/>
                  <a:pt x="3749562" y="5284583"/>
                </a:cubicBezTo>
                <a:cubicBezTo>
                  <a:pt x="3762281" y="5284583"/>
                  <a:pt x="3771745" y="5289277"/>
                  <a:pt x="3777956" y="5298666"/>
                </a:cubicBezTo>
                <a:cubicBezTo>
                  <a:pt x="3784166" y="5308054"/>
                  <a:pt x="3787271" y="5320987"/>
                  <a:pt x="3787271" y="5337463"/>
                </a:cubicBezTo>
                <a:lnTo>
                  <a:pt x="3787271" y="6010101"/>
                </a:lnTo>
                <a:lnTo>
                  <a:pt x="4022969" y="6010101"/>
                </a:lnTo>
                <a:lnTo>
                  <a:pt x="4022969" y="5324041"/>
                </a:lnTo>
                <a:cubicBezTo>
                  <a:pt x="4022969" y="5257583"/>
                  <a:pt x="4008126" y="5203865"/>
                  <a:pt x="3978441" y="5162888"/>
                </a:cubicBezTo>
                <a:cubicBezTo>
                  <a:pt x="3948756" y="5121910"/>
                  <a:pt x="3901453" y="5101422"/>
                  <a:pt x="3836533" y="5101422"/>
                </a:cubicBezTo>
                <a:cubicBezTo>
                  <a:pt x="3802960" y="5101422"/>
                  <a:pt x="3773444" y="5110014"/>
                  <a:pt x="3747985" y="5127197"/>
                </a:cubicBezTo>
                <a:cubicBezTo>
                  <a:pt x="3735256" y="5135789"/>
                  <a:pt x="3726173" y="5145963"/>
                  <a:pt x="3720737" y="5157718"/>
                </a:cubicBezTo>
                <a:lnTo>
                  <a:pt x="3715369" y="5176362"/>
                </a:lnTo>
                <a:lnTo>
                  <a:pt x="3715369" y="4959003"/>
                </a:lnTo>
                <a:close/>
                <a:moveTo>
                  <a:pt x="3154529" y="4949664"/>
                </a:moveTo>
                <a:cubicBezTo>
                  <a:pt x="3061375" y="4949664"/>
                  <a:pt x="2994076" y="4977429"/>
                  <a:pt x="2952634" y="5032961"/>
                </a:cubicBezTo>
                <a:cubicBezTo>
                  <a:pt x="2911192" y="5088492"/>
                  <a:pt x="2890470" y="5167424"/>
                  <a:pt x="2890470" y="5269756"/>
                </a:cubicBezTo>
                <a:lnTo>
                  <a:pt x="2890470" y="5743708"/>
                </a:lnTo>
                <a:cubicBezTo>
                  <a:pt x="2890470" y="5830277"/>
                  <a:pt x="2914272" y="5897874"/>
                  <a:pt x="2961875" y="5946500"/>
                </a:cubicBezTo>
                <a:cubicBezTo>
                  <a:pt x="3009479" y="5995127"/>
                  <a:pt x="3072140" y="6019440"/>
                  <a:pt x="3149859" y="6019440"/>
                </a:cubicBezTo>
                <a:cubicBezTo>
                  <a:pt x="3234828" y="6019440"/>
                  <a:pt x="3301346" y="5997972"/>
                  <a:pt x="3349414" y="5955035"/>
                </a:cubicBezTo>
                <a:cubicBezTo>
                  <a:pt x="3397483" y="5912098"/>
                  <a:pt x="3421517" y="5843795"/>
                  <a:pt x="3421517" y="5750126"/>
                </a:cubicBezTo>
                <a:lnTo>
                  <a:pt x="3421517" y="5543851"/>
                </a:lnTo>
                <a:lnTo>
                  <a:pt x="3190489" y="5543851"/>
                </a:lnTo>
                <a:lnTo>
                  <a:pt x="3190489" y="5740787"/>
                </a:lnTo>
                <a:cubicBezTo>
                  <a:pt x="3190489" y="5761760"/>
                  <a:pt x="3187634" y="5777957"/>
                  <a:pt x="3181922" y="5789380"/>
                </a:cubicBezTo>
                <a:cubicBezTo>
                  <a:pt x="3176211" y="5800802"/>
                  <a:pt x="3167080" y="5806514"/>
                  <a:pt x="3154529" y="5806514"/>
                </a:cubicBezTo>
                <a:cubicBezTo>
                  <a:pt x="3143336" y="5806514"/>
                  <a:pt x="3134547" y="5802060"/>
                  <a:pt x="3128163" y="5793152"/>
                </a:cubicBezTo>
                <a:cubicBezTo>
                  <a:pt x="3121779" y="5784244"/>
                  <a:pt x="3118587" y="5766789"/>
                  <a:pt x="3118587" y="5740787"/>
                </a:cubicBezTo>
                <a:lnTo>
                  <a:pt x="3118587" y="5226558"/>
                </a:lnTo>
                <a:cubicBezTo>
                  <a:pt x="3118587" y="5205170"/>
                  <a:pt x="3121131" y="5189162"/>
                  <a:pt x="3126219" y="5178533"/>
                </a:cubicBezTo>
                <a:cubicBezTo>
                  <a:pt x="3131307" y="5167905"/>
                  <a:pt x="3140743" y="5162590"/>
                  <a:pt x="3154529" y="5162590"/>
                </a:cubicBezTo>
                <a:cubicBezTo>
                  <a:pt x="3166770" y="5162590"/>
                  <a:pt x="3175823" y="5166622"/>
                  <a:pt x="3181690" y="5174687"/>
                </a:cubicBezTo>
                <a:cubicBezTo>
                  <a:pt x="3187556" y="5182752"/>
                  <a:pt x="3190489" y="5200820"/>
                  <a:pt x="3190489" y="5228893"/>
                </a:cubicBezTo>
                <a:lnTo>
                  <a:pt x="3190489" y="5392558"/>
                </a:lnTo>
                <a:lnTo>
                  <a:pt x="3419182" y="5392558"/>
                </a:lnTo>
                <a:lnTo>
                  <a:pt x="3419182" y="5203211"/>
                </a:lnTo>
                <a:cubicBezTo>
                  <a:pt x="3419182" y="5147159"/>
                  <a:pt x="3407679" y="5100337"/>
                  <a:pt x="3384672" y="5062745"/>
                </a:cubicBezTo>
                <a:cubicBezTo>
                  <a:pt x="3361666" y="5025154"/>
                  <a:pt x="3330136" y="4996909"/>
                  <a:pt x="3290083" y="4978011"/>
                </a:cubicBezTo>
                <a:cubicBezTo>
                  <a:pt x="3250030" y="4959113"/>
                  <a:pt x="3204845" y="4949664"/>
                  <a:pt x="3154529" y="4949664"/>
                </a:cubicBezTo>
                <a:close/>
                <a:moveTo>
                  <a:pt x="3003937" y="3026896"/>
                </a:moveTo>
                <a:cubicBezTo>
                  <a:pt x="3028686" y="3026896"/>
                  <a:pt x="3041061" y="3048414"/>
                  <a:pt x="3041061" y="3091450"/>
                </a:cubicBezTo>
                <a:lnTo>
                  <a:pt x="3041061" y="3519293"/>
                </a:lnTo>
                <a:cubicBezTo>
                  <a:pt x="3041061" y="3536638"/>
                  <a:pt x="3038141" y="3550177"/>
                  <a:pt x="3032303" y="3559909"/>
                </a:cubicBezTo>
                <a:cubicBezTo>
                  <a:pt x="3026465" y="3569642"/>
                  <a:pt x="3017009" y="3574508"/>
                  <a:pt x="3003937" y="3574508"/>
                </a:cubicBezTo>
                <a:cubicBezTo>
                  <a:pt x="2991076" y="3574508"/>
                  <a:pt x="2981773" y="3569720"/>
                  <a:pt x="2976027" y="3560142"/>
                </a:cubicBezTo>
                <a:cubicBezTo>
                  <a:pt x="2970282" y="3550564"/>
                  <a:pt x="2967409" y="3536948"/>
                  <a:pt x="2967409" y="3519293"/>
                </a:cubicBezTo>
                <a:lnTo>
                  <a:pt x="2967409" y="3091450"/>
                </a:lnTo>
                <a:cubicBezTo>
                  <a:pt x="2967409" y="3048414"/>
                  <a:pt x="2979585" y="3026896"/>
                  <a:pt x="3003937" y="3026896"/>
                </a:cubicBezTo>
                <a:close/>
                <a:moveTo>
                  <a:pt x="9489298" y="3021054"/>
                </a:moveTo>
                <a:cubicBezTo>
                  <a:pt x="9500156" y="3021054"/>
                  <a:pt x="9508670" y="3026528"/>
                  <a:pt x="9514836" y="3037476"/>
                </a:cubicBezTo>
                <a:cubicBezTo>
                  <a:pt x="9521004" y="3048424"/>
                  <a:pt x="9524087" y="3068555"/>
                  <a:pt x="9524087" y="3097868"/>
                </a:cubicBezTo>
                <a:lnTo>
                  <a:pt x="9524087" y="3203871"/>
                </a:lnTo>
                <a:lnTo>
                  <a:pt x="9449264" y="3203871"/>
                </a:lnTo>
                <a:lnTo>
                  <a:pt x="9449264" y="3097868"/>
                </a:lnTo>
                <a:cubicBezTo>
                  <a:pt x="9449264" y="3067507"/>
                  <a:pt x="9452866" y="3047114"/>
                  <a:pt x="9460072" y="3036690"/>
                </a:cubicBezTo>
                <a:cubicBezTo>
                  <a:pt x="9467278" y="3026266"/>
                  <a:pt x="9477020" y="3021054"/>
                  <a:pt x="9489298" y="3021054"/>
                </a:cubicBezTo>
                <a:close/>
                <a:moveTo>
                  <a:pt x="5774549" y="3021054"/>
                </a:moveTo>
                <a:cubicBezTo>
                  <a:pt x="5785407" y="3021054"/>
                  <a:pt x="5793920" y="3026528"/>
                  <a:pt x="5800087" y="3037476"/>
                </a:cubicBezTo>
                <a:cubicBezTo>
                  <a:pt x="5806254" y="3048424"/>
                  <a:pt x="5809338" y="3068555"/>
                  <a:pt x="5809338" y="3097868"/>
                </a:cubicBezTo>
                <a:lnTo>
                  <a:pt x="5809338" y="3203871"/>
                </a:lnTo>
                <a:lnTo>
                  <a:pt x="5734515" y="3203871"/>
                </a:lnTo>
                <a:lnTo>
                  <a:pt x="5734515" y="3097868"/>
                </a:lnTo>
                <a:cubicBezTo>
                  <a:pt x="5734515" y="3067507"/>
                  <a:pt x="5738117" y="3047114"/>
                  <a:pt x="5745323" y="3036690"/>
                </a:cubicBezTo>
                <a:cubicBezTo>
                  <a:pt x="5752528" y="3026266"/>
                  <a:pt x="5762271" y="3021054"/>
                  <a:pt x="5774549" y="3021054"/>
                </a:cubicBezTo>
                <a:close/>
                <a:moveTo>
                  <a:pt x="4593450" y="3021054"/>
                </a:moveTo>
                <a:cubicBezTo>
                  <a:pt x="4604308" y="3021054"/>
                  <a:pt x="4612820" y="3026528"/>
                  <a:pt x="4618988" y="3037476"/>
                </a:cubicBezTo>
                <a:cubicBezTo>
                  <a:pt x="4625154" y="3048424"/>
                  <a:pt x="4628237" y="3068555"/>
                  <a:pt x="4628237" y="3097868"/>
                </a:cubicBezTo>
                <a:lnTo>
                  <a:pt x="4628237" y="3203871"/>
                </a:lnTo>
                <a:lnTo>
                  <a:pt x="4553414" y="3203871"/>
                </a:lnTo>
                <a:lnTo>
                  <a:pt x="4553414" y="3097868"/>
                </a:lnTo>
                <a:cubicBezTo>
                  <a:pt x="4553414" y="3067507"/>
                  <a:pt x="4557018" y="3047114"/>
                  <a:pt x="4564223" y="3036690"/>
                </a:cubicBezTo>
                <a:cubicBezTo>
                  <a:pt x="4571429" y="3026266"/>
                  <a:pt x="4581171" y="3021054"/>
                  <a:pt x="4593450" y="3021054"/>
                </a:cubicBezTo>
                <a:close/>
                <a:moveTo>
                  <a:pt x="10375430" y="2850739"/>
                </a:moveTo>
                <a:lnTo>
                  <a:pt x="10375430" y="3750079"/>
                </a:lnTo>
                <a:lnTo>
                  <a:pt x="10608793" y="3750079"/>
                </a:lnTo>
                <a:lnTo>
                  <a:pt x="10608793" y="2850739"/>
                </a:lnTo>
                <a:close/>
                <a:moveTo>
                  <a:pt x="7727481" y="2850739"/>
                </a:moveTo>
                <a:lnTo>
                  <a:pt x="7727481" y="3750079"/>
                </a:lnTo>
                <a:lnTo>
                  <a:pt x="7960843" y="3750079"/>
                </a:lnTo>
                <a:lnTo>
                  <a:pt x="7960843" y="2850739"/>
                </a:lnTo>
                <a:close/>
                <a:moveTo>
                  <a:pt x="7022631" y="2850739"/>
                </a:moveTo>
                <a:lnTo>
                  <a:pt x="7022631" y="3750079"/>
                </a:lnTo>
                <a:lnTo>
                  <a:pt x="7255993" y="3750079"/>
                </a:lnTo>
                <a:lnTo>
                  <a:pt x="7255993" y="2850739"/>
                </a:lnTo>
                <a:close/>
                <a:moveTo>
                  <a:pt x="10069924" y="2841400"/>
                </a:moveTo>
                <a:cubicBezTo>
                  <a:pt x="10022559" y="2841400"/>
                  <a:pt x="9978222" y="2849742"/>
                  <a:pt x="9936913" y="2866426"/>
                </a:cubicBezTo>
                <a:cubicBezTo>
                  <a:pt x="9895604" y="2883110"/>
                  <a:pt x="9862268" y="2908775"/>
                  <a:pt x="9836905" y="2943421"/>
                </a:cubicBezTo>
                <a:cubicBezTo>
                  <a:pt x="9811542" y="2978067"/>
                  <a:pt x="9798861" y="3021767"/>
                  <a:pt x="9798861" y="3074521"/>
                </a:cubicBezTo>
                <a:cubicBezTo>
                  <a:pt x="9798861" y="3130976"/>
                  <a:pt x="9808472" y="3175154"/>
                  <a:pt x="9827692" y="3207052"/>
                </a:cubicBezTo>
                <a:cubicBezTo>
                  <a:pt x="9846912" y="3238951"/>
                  <a:pt x="9874590" y="3268952"/>
                  <a:pt x="9910724" y="3297056"/>
                </a:cubicBezTo>
                <a:lnTo>
                  <a:pt x="10017740" y="3366968"/>
                </a:lnTo>
                <a:cubicBezTo>
                  <a:pt x="10042960" y="3394433"/>
                  <a:pt x="10062982" y="3416933"/>
                  <a:pt x="10077806" y="3434466"/>
                </a:cubicBezTo>
                <a:cubicBezTo>
                  <a:pt x="10092631" y="3452000"/>
                  <a:pt x="10100042" y="3478328"/>
                  <a:pt x="10100042" y="3513452"/>
                </a:cubicBezTo>
                <a:cubicBezTo>
                  <a:pt x="10100042" y="3551043"/>
                  <a:pt x="10088834" y="3569839"/>
                  <a:pt x="10066416" y="3569839"/>
                </a:cubicBezTo>
                <a:cubicBezTo>
                  <a:pt x="10053674" y="3569839"/>
                  <a:pt x="10044400" y="3565630"/>
                  <a:pt x="10038595" y="3557212"/>
                </a:cubicBezTo>
                <a:cubicBezTo>
                  <a:pt x="10032791" y="3548794"/>
                  <a:pt x="10029888" y="3535764"/>
                  <a:pt x="10029888" y="3518121"/>
                </a:cubicBezTo>
                <a:lnTo>
                  <a:pt x="10029888" y="3403487"/>
                </a:lnTo>
                <a:lnTo>
                  <a:pt x="9795354" y="3403487"/>
                </a:lnTo>
                <a:lnTo>
                  <a:pt x="9795354" y="3484849"/>
                </a:lnTo>
                <a:cubicBezTo>
                  <a:pt x="9795354" y="3667895"/>
                  <a:pt x="9885708" y="3759418"/>
                  <a:pt x="10066416" y="3759418"/>
                </a:cubicBezTo>
                <a:cubicBezTo>
                  <a:pt x="10151584" y="3759418"/>
                  <a:pt x="10218834" y="3736696"/>
                  <a:pt x="10268167" y="3691250"/>
                </a:cubicBezTo>
                <a:cubicBezTo>
                  <a:pt x="10317501" y="3645805"/>
                  <a:pt x="10342168" y="3580117"/>
                  <a:pt x="10342168" y="3494188"/>
                </a:cubicBezTo>
                <a:cubicBezTo>
                  <a:pt x="10342168" y="3425467"/>
                  <a:pt x="10327906" y="3370273"/>
                  <a:pt x="10299384" y="3328608"/>
                </a:cubicBezTo>
                <a:cubicBezTo>
                  <a:pt x="10270862" y="3286942"/>
                  <a:pt x="10235696" y="3251031"/>
                  <a:pt x="10193888" y="3220874"/>
                </a:cubicBezTo>
                <a:lnTo>
                  <a:pt x="10064305" y="3126322"/>
                </a:lnTo>
                <a:cubicBezTo>
                  <a:pt x="10042918" y="3110949"/>
                  <a:pt x="10032224" y="3089403"/>
                  <a:pt x="10032224" y="3061684"/>
                </a:cubicBezTo>
                <a:cubicBezTo>
                  <a:pt x="10032224" y="3038492"/>
                  <a:pt x="10042843" y="3026896"/>
                  <a:pt x="10064082" y="3026896"/>
                </a:cubicBezTo>
                <a:cubicBezTo>
                  <a:pt x="10075908" y="3026896"/>
                  <a:pt x="10084273" y="3033543"/>
                  <a:pt x="10089178" y="3046838"/>
                </a:cubicBezTo>
                <a:cubicBezTo>
                  <a:pt x="10094083" y="3060134"/>
                  <a:pt x="10096536" y="3074613"/>
                  <a:pt x="10096536" y="3090278"/>
                </a:cubicBezTo>
                <a:lnTo>
                  <a:pt x="10096536" y="3135456"/>
                </a:lnTo>
                <a:lnTo>
                  <a:pt x="10336912" y="3135456"/>
                </a:lnTo>
                <a:lnTo>
                  <a:pt x="10336912" y="3107207"/>
                </a:lnTo>
                <a:cubicBezTo>
                  <a:pt x="10336912" y="2930002"/>
                  <a:pt x="10247916" y="2841400"/>
                  <a:pt x="10069924" y="2841400"/>
                </a:cubicBezTo>
                <a:close/>
                <a:moveTo>
                  <a:pt x="9491633" y="2841400"/>
                </a:moveTo>
                <a:cubicBezTo>
                  <a:pt x="9406938" y="2841400"/>
                  <a:pt x="9340002" y="2863425"/>
                  <a:pt x="9290827" y="2907475"/>
                </a:cubicBezTo>
                <a:cubicBezTo>
                  <a:pt x="9241652" y="2951525"/>
                  <a:pt x="9217064" y="3015963"/>
                  <a:pt x="9217064" y="3100789"/>
                </a:cubicBezTo>
                <a:lnTo>
                  <a:pt x="9217064" y="3452748"/>
                </a:lnTo>
                <a:cubicBezTo>
                  <a:pt x="9217064" y="3516329"/>
                  <a:pt x="9225377" y="3571028"/>
                  <a:pt x="9242002" y="3616845"/>
                </a:cubicBezTo>
                <a:cubicBezTo>
                  <a:pt x="9258627" y="3662663"/>
                  <a:pt x="9286429" y="3697879"/>
                  <a:pt x="9325406" y="3722495"/>
                </a:cubicBezTo>
                <a:cubicBezTo>
                  <a:pt x="9364384" y="3747110"/>
                  <a:pt x="9416289" y="3759418"/>
                  <a:pt x="9481122" y="3759418"/>
                </a:cubicBezTo>
                <a:cubicBezTo>
                  <a:pt x="9549738" y="3759418"/>
                  <a:pt x="9604304" y="3747593"/>
                  <a:pt x="9644819" y="3723941"/>
                </a:cubicBezTo>
                <a:cubicBezTo>
                  <a:pt x="9685334" y="3700290"/>
                  <a:pt x="9714041" y="3665360"/>
                  <a:pt x="9730940" y="3619152"/>
                </a:cubicBezTo>
                <a:cubicBezTo>
                  <a:pt x="9747838" y="3572944"/>
                  <a:pt x="9756287" y="3516503"/>
                  <a:pt x="9756287" y="3449828"/>
                </a:cubicBezTo>
                <a:lnTo>
                  <a:pt x="9756287" y="3388315"/>
                </a:lnTo>
                <a:lnTo>
                  <a:pt x="9524087" y="3388315"/>
                </a:lnTo>
                <a:lnTo>
                  <a:pt x="9524087" y="3484272"/>
                </a:lnTo>
                <a:cubicBezTo>
                  <a:pt x="9524087" y="3513374"/>
                  <a:pt x="9521846" y="3535689"/>
                  <a:pt x="9517362" y="3551217"/>
                </a:cubicBezTo>
                <a:cubicBezTo>
                  <a:pt x="9512878" y="3566745"/>
                  <a:pt x="9502746" y="3574508"/>
                  <a:pt x="9486964" y="3574508"/>
                </a:cubicBezTo>
                <a:cubicBezTo>
                  <a:pt x="9476124" y="3574508"/>
                  <a:pt x="9468208" y="3570941"/>
                  <a:pt x="9463216" y="3563807"/>
                </a:cubicBezTo>
                <a:cubicBezTo>
                  <a:pt x="9458224" y="3556672"/>
                  <a:pt x="9454846" y="3546305"/>
                  <a:pt x="9453082" y="3532706"/>
                </a:cubicBezTo>
                <a:cubicBezTo>
                  <a:pt x="9451318" y="3519107"/>
                  <a:pt x="9450436" y="3504519"/>
                  <a:pt x="9450436" y="3488942"/>
                </a:cubicBezTo>
                <a:lnTo>
                  <a:pt x="9450436" y="3331575"/>
                </a:lnTo>
                <a:lnTo>
                  <a:pt x="9753096" y="3331575"/>
                </a:lnTo>
                <a:cubicBezTo>
                  <a:pt x="9755224" y="3295459"/>
                  <a:pt x="9756287" y="3239738"/>
                  <a:pt x="9756287" y="3164413"/>
                </a:cubicBezTo>
                <a:lnTo>
                  <a:pt x="9756287" y="3100789"/>
                </a:lnTo>
                <a:cubicBezTo>
                  <a:pt x="9756287" y="2927863"/>
                  <a:pt x="9668069" y="2841400"/>
                  <a:pt x="9491633" y="2841400"/>
                </a:cubicBezTo>
                <a:close/>
                <a:moveTo>
                  <a:pt x="8682482" y="2841400"/>
                </a:moveTo>
                <a:cubicBezTo>
                  <a:pt x="8636036" y="2841400"/>
                  <a:pt x="8600478" y="2851819"/>
                  <a:pt x="8575810" y="2872658"/>
                </a:cubicBezTo>
                <a:cubicBezTo>
                  <a:pt x="8563476" y="2883078"/>
                  <a:pt x="8554983" y="2894925"/>
                  <a:pt x="8550330" y="2908197"/>
                </a:cubicBezTo>
                <a:lnTo>
                  <a:pt x="8547896" y="2920662"/>
                </a:lnTo>
                <a:lnTo>
                  <a:pt x="8547896" y="2850739"/>
                </a:lnTo>
                <a:lnTo>
                  <a:pt x="8319193" y="2850739"/>
                </a:lnTo>
                <a:lnTo>
                  <a:pt x="8319193" y="3750079"/>
                </a:lnTo>
                <a:lnTo>
                  <a:pt x="8552565" y="3750079"/>
                </a:lnTo>
                <a:lnTo>
                  <a:pt x="8552565" y="3120053"/>
                </a:lnTo>
                <a:cubicBezTo>
                  <a:pt x="8552565" y="3104196"/>
                  <a:pt x="8553976" y="3088775"/>
                  <a:pt x="8556797" y="3073790"/>
                </a:cubicBezTo>
                <a:cubicBezTo>
                  <a:pt x="8559618" y="3058805"/>
                  <a:pt x="8564412" y="3046854"/>
                  <a:pt x="8571178" y="3037937"/>
                </a:cubicBezTo>
                <a:cubicBezTo>
                  <a:pt x="8577943" y="3029019"/>
                  <a:pt x="8587028" y="3024561"/>
                  <a:pt x="8598432" y="3024561"/>
                </a:cubicBezTo>
                <a:cubicBezTo>
                  <a:pt x="8610363" y="3024561"/>
                  <a:pt x="8618170" y="3032089"/>
                  <a:pt x="8621854" y="3047146"/>
                </a:cubicBezTo>
                <a:cubicBezTo>
                  <a:pt x="8625537" y="3062202"/>
                  <a:pt x="8627379" y="3078136"/>
                  <a:pt x="8627379" y="3094947"/>
                </a:cubicBezTo>
                <a:lnTo>
                  <a:pt x="8627379" y="3750079"/>
                </a:lnTo>
                <a:lnTo>
                  <a:pt x="8860164" y="3750079"/>
                </a:lnTo>
                <a:lnTo>
                  <a:pt x="8860164" y="3109542"/>
                </a:lnTo>
                <a:cubicBezTo>
                  <a:pt x="8860164" y="3094702"/>
                  <a:pt x="8861562" y="3080478"/>
                  <a:pt x="8864355" y="3066870"/>
                </a:cubicBezTo>
                <a:cubicBezTo>
                  <a:pt x="8867148" y="3053261"/>
                  <a:pt x="8871746" y="3042419"/>
                  <a:pt x="8878145" y="3034342"/>
                </a:cubicBezTo>
                <a:cubicBezTo>
                  <a:pt x="8884544" y="3026264"/>
                  <a:pt x="8893258" y="3022226"/>
                  <a:pt x="8904283" y="3022226"/>
                </a:cubicBezTo>
                <a:cubicBezTo>
                  <a:pt x="8925138" y="3022226"/>
                  <a:pt x="8935565" y="3046466"/>
                  <a:pt x="8935565" y="3094947"/>
                </a:cubicBezTo>
                <a:lnTo>
                  <a:pt x="8935565" y="3750079"/>
                </a:lnTo>
                <a:lnTo>
                  <a:pt x="9168350" y="3750079"/>
                </a:lnTo>
                <a:lnTo>
                  <a:pt x="9168350" y="3098454"/>
                </a:lnTo>
                <a:cubicBezTo>
                  <a:pt x="9168350" y="3049496"/>
                  <a:pt x="9162932" y="3005694"/>
                  <a:pt x="9152096" y="2967048"/>
                </a:cubicBezTo>
                <a:cubicBezTo>
                  <a:pt x="9141259" y="2928402"/>
                  <a:pt x="9121609" y="2897799"/>
                  <a:pt x="9093146" y="2875240"/>
                </a:cubicBezTo>
                <a:cubicBezTo>
                  <a:pt x="9064682" y="2852680"/>
                  <a:pt x="9024685" y="2841400"/>
                  <a:pt x="8973153" y="2841400"/>
                </a:cubicBezTo>
                <a:cubicBezTo>
                  <a:pt x="8930638" y="2841400"/>
                  <a:pt x="8897674" y="2849520"/>
                  <a:pt x="8874262" y="2865761"/>
                </a:cubicBezTo>
                <a:cubicBezTo>
                  <a:pt x="8850849" y="2882002"/>
                  <a:pt x="8834929" y="2903260"/>
                  <a:pt x="8826502" y="2929534"/>
                </a:cubicBezTo>
                <a:cubicBezTo>
                  <a:pt x="8821690" y="2905876"/>
                  <a:pt x="8805854" y="2885273"/>
                  <a:pt x="8778998" y="2867724"/>
                </a:cubicBezTo>
                <a:cubicBezTo>
                  <a:pt x="8752140" y="2850175"/>
                  <a:pt x="8719968" y="2841400"/>
                  <a:pt x="8682482" y="2841400"/>
                </a:cubicBezTo>
                <a:close/>
                <a:moveTo>
                  <a:pt x="6345649" y="2841400"/>
                </a:moveTo>
                <a:cubicBezTo>
                  <a:pt x="6298284" y="2841400"/>
                  <a:pt x="6253948" y="2849742"/>
                  <a:pt x="6212639" y="2866426"/>
                </a:cubicBezTo>
                <a:cubicBezTo>
                  <a:pt x="6171330" y="2883110"/>
                  <a:pt x="6137993" y="2908775"/>
                  <a:pt x="6112631" y="2943421"/>
                </a:cubicBezTo>
                <a:cubicBezTo>
                  <a:pt x="6087268" y="2978067"/>
                  <a:pt x="6074586" y="3021767"/>
                  <a:pt x="6074586" y="3074521"/>
                </a:cubicBezTo>
                <a:cubicBezTo>
                  <a:pt x="6074586" y="3130976"/>
                  <a:pt x="6084197" y="3175154"/>
                  <a:pt x="6103417" y="3207052"/>
                </a:cubicBezTo>
                <a:cubicBezTo>
                  <a:pt x="6122638" y="3238951"/>
                  <a:pt x="6150315" y="3268952"/>
                  <a:pt x="6186449" y="3297056"/>
                </a:cubicBezTo>
                <a:lnTo>
                  <a:pt x="6293466" y="3366968"/>
                </a:lnTo>
                <a:cubicBezTo>
                  <a:pt x="6318687" y="3394433"/>
                  <a:pt x="6338709" y="3416933"/>
                  <a:pt x="6353533" y="3434466"/>
                </a:cubicBezTo>
                <a:cubicBezTo>
                  <a:pt x="6368356" y="3452000"/>
                  <a:pt x="6375768" y="3478328"/>
                  <a:pt x="6375768" y="3513452"/>
                </a:cubicBezTo>
                <a:cubicBezTo>
                  <a:pt x="6375768" y="3551043"/>
                  <a:pt x="6364559" y="3569839"/>
                  <a:pt x="6342143" y="3569839"/>
                </a:cubicBezTo>
                <a:cubicBezTo>
                  <a:pt x="6329399" y="3569839"/>
                  <a:pt x="6320125" y="3565630"/>
                  <a:pt x="6314321" y="3557212"/>
                </a:cubicBezTo>
                <a:cubicBezTo>
                  <a:pt x="6308517" y="3548794"/>
                  <a:pt x="6305614" y="3535764"/>
                  <a:pt x="6305614" y="3518121"/>
                </a:cubicBezTo>
                <a:lnTo>
                  <a:pt x="6305614" y="3403487"/>
                </a:lnTo>
                <a:lnTo>
                  <a:pt x="6071080" y="3403487"/>
                </a:lnTo>
                <a:lnTo>
                  <a:pt x="6071080" y="3484849"/>
                </a:lnTo>
                <a:cubicBezTo>
                  <a:pt x="6071080" y="3645014"/>
                  <a:pt x="6140257" y="3735107"/>
                  <a:pt x="6278612" y="3755128"/>
                </a:cubicBezTo>
                <a:lnTo>
                  <a:pt x="6287339" y="3756043"/>
                </a:lnTo>
                <a:lnTo>
                  <a:pt x="6299233" y="3781714"/>
                </a:lnTo>
                <a:cubicBezTo>
                  <a:pt x="6306793" y="3798501"/>
                  <a:pt x="6313130" y="3813591"/>
                  <a:pt x="6318246" y="3826986"/>
                </a:cubicBezTo>
                <a:cubicBezTo>
                  <a:pt x="6328478" y="3853775"/>
                  <a:pt x="6333594" y="3877287"/>
                  <a:pt x="6333594" y="3897521"/>
                </a:cubicBezTo>
                <a:cubicBezTo>
                  <a:pt x="6333594" y="3918965"/>
                  <a:pt x="6328370" y="3933820"/>
                  <a:pt x="6317920" y="3942086"/>
                </a:cubicBezTo>
                <a:cubicBezTo>
                  <a:pt x="6307472" y="3950352"/>
                  <a:pt x="6293900" y="3954485"/>
                  <a:pt x="6277207" y="3954485"/>
                </a:cubicBezTo>
                <a:cubicBezTo>
                  <a:pt x="6267248" y="3954485"/>
                  <a:pt x="6256732" y="3953285"/>
                  <a:pt x="6245660" y="3950885"/>
                </a:cubicBezTo>
                <a:cubicBezTo>
                  <a:pt x="6234587" y="3948486"/>
                  <a:pt x="6218178" y="3945211"/>
                  <a:pt x="6196430" y="3941063"/>
                </a:cubicBezTo>
                <a:lnTo>
                  <a:pt x="6196430" y="4091054"/>
                </a:lnTo>
                <a:cubicBezTo>
                  <a:pt x="6239702" y="4109273"/>
                  <a:pt x="6282192" y="4118382"/>
                  <a:pt x="6323902" y="4118382"/>
                </a:cubicBezTo>
                <a:cubicBezTo>
                  <a:pt x="6388214" y="4118382"/>
                  <a:pt x="6435366" y="4103493"/>
                  <a:pt x="6465358" y="4073715"/>
                </a:cubicBezTo>
                <a:cubicBezTo>
                  <a:pt x="6495350" y="4043937"/>
                  <a:pt x="6510346" y="4007384"/>
                  <a:pt x="6510346" y="3964057"/>
                </a:cubicBezTo>
                <a:cubicBezTo>
                  <a:pt x="6510346" y="3926304"/>
                  <a:pt x="6499500" y="3886246"/>
                  <a:pt x="6477808" y="3843883"/>
                </a:cubicBezTo>
                <a:cubicBezTo>
                  <a:pt x="6466963" y="3822701"/>
                  <a:pt x="6453687" y="3802309"/>
                  <a:pt x="6437983" y="3782706"/>
                </a:cubicBezTo>
                <a:lnTo>
                  <a:pt x="6410060" y="3753737"/>
                </a:lnTo>
                <a:lnTo>
                  <a:pt x="6430396" y="3749832"/>
                </a:lnTo>
                <a:cubicBezTo>
                  <a:pt x="6475227" y="3739181"/>
                  <a:pt x="6513059" y="3719654"/>
                  <a:pt x="6543893" y="3691250"/>
                </a:cubicBezTo>
                <a:cubicBezTo>
                  <a:pt x="6593226" y="3645805"/>
                  <a:pt x="6617893" y="3580117"/>
                  <a:pt x="6617893" y="3494188"/>
                </a:cubicBezTo>
                <a:cubicBezTo>
                  <a:pt x="6617893" y="3425467"/>
                  <a:pt x="6603632" y="3370273"/>
                  <a:pt x="6575109" y="3328608"/>
                </a:cubicBezTo>
                <a:cubicBezTo>
                  <a:pt x="6546587" y="3286942"/>
                  <a:pt x="6511422" y="3251031"/>
                  <a:pt x="6469614" y="3220874"/>
                </a:cubicBezTo>
                <a:lnTo>
                  <a:pt x="6340031" y="3126322"/>
                </a:lnTo>
                <a:cubicBezTo>
                  <a:pt x="6318643" y="3110949"/>
                  <a:pt x="6307949" y="3089403"/>
                  <a:pt x="6307949" y="3061684"/>
                </a:cubicBezTo>
                <a:cubicBezTo>
                  <a:pt x="6307949" y="3038492"/>
                  <a:pt x="6318568" y="3026896"/>
                  <a:pt x="6339807" y="3026896"/>
                </a:cubicBezTo>
                <a:cubicBezTo>
                  <a:pt x="6351633" y="3026896"/>
                  <a:pt x="6359998" y="3033543"/>
                  <a:pt x="6364904" y="3046838"/>
                </a:cubicBezTo>
                <a:cubicBezTo>
                  <a:pt x="6369809" y="3060134"/>
                  <a:pt x="6372261" y="3074613"/>
                  <a:pt x="6372261" y="3090278"/>
                </a:cubicBezTo>
                <a:lnTo>
                  <a:pt x="6372261" y="3135456"/>
                </a:lnTo>
                <a:lnTo>
                  <a:pt x="6612637" y="3135456"/>
                </a:lnTo>
                <a:lnTo>
                  <a:pt x="6612637" y="3107207"/>
                </a:lnTo>
                <a:cubicBezTo>
                  <a:pt x="6612637" y="2930002"/>
                  <a:pt x="6523641" y="2841400"/>
                  <a:pt x="6345649" y="2841400"/>
                </a:cubicBezTo>
                <a:close/>
                <a:moveTo>
                  <a:pt x="5776884" y="2841400"/>
                </a:moveTo>
                <a:cubicBezTo>
                  <a:pt x="5692189" y="2841400"/>
                  <a:pt x="5625253" y="2863425"/>
                  <a:pt x="5576078" y="2907475"/>
                </a:cubicBezTo>
                <a:cubicBezTo>
                  <a:pt x="5526902" y="2951525"/>
                  <a:pt x="5502314" y="3015963"/>
                  <a:pt x="5502314" y="3100789"/>
                </a:cubicBezTo>
                <a:lnTo>
                  <a:pt x="5502314" y="3452748"/>
                </a:lnTo>
                <a:cubicBezTo>
                  <a:pt x="5502314" y="3516329"/>
                  <a:pt x="5510627" y="3571028"/>
                  <a:pt x="5527253" y="3616845"/>
                </a:cubicBezTo>
                <a:cubicBezTo>
                  <a:pt x="5543878" y="3662663"/>
                  <a:pt x="5571680" y="3697879"/>
                  <a:pt x="5610657" y="3722495"/>
                </a:cubicBezTo>
                <a:cubicBezTo>
                  <a:pt x="5649635" y="3747110"/>
                  <a:pt x="5701540" y="3759418"/>
                  <a:pt x="5766373" y="3759418"/>
                </a:cubicBezTo>
                <a:cubicBezTo>
                  <a:pt x="5834988" y="3759418"/>
                  <a:pt x="5889555" y="3747593"/>
                  <a:pt x="5930070" y="3723941"/>
                </a:cubicBezTo>
                <a:cubicBezTo>
                  <a:pt x="5970585" y="3700290"/>
                  <a:pt x="5999292" y="3665360"/>
                  <a:pt x="6016190" y="3619152"/>
                </a:cubicBezTo>
                <a:cubicBezTo>
                  <a:pt x="6033088" y="3572944"/>
                  <a:pt x="6041537" y="3516503"/>
                  <a:pt x="6041537" y="3449828"/>
                </a:cubicBezTo>
                <a:lnTo>
                  <a:pt x="6041537" y="3388315"/>
                </a:lnTo>
                <a:lnTo>
                  <a:pt x="5809338" y="3388315"/>
                </a:lnTo>
                <a:lnTo>
                  <a:pt x="5809338" y="3484272"/>
                </a:lnTo>
                <a:cubicBezTo>
                  <a:pt x="5809338" y="3513374"/>
                  <a:pt x="5807096" y="3535689"/>
                  <a:pt x="5802613" y="3551217"/>
                </a:cubicBezTo>
                <a:cubicBezTo>
                  <a:pt x="5798129" y="3566745"/>
                  <a:pt x="5787997" y="3574508"/>
                  <a:pt x="5772215" y="3574508"/>
                </a:cubicBezTo>
                <a:cubicBezTo>
                  <a:pt x="5761375" y="3574508"/>
                  <a:pt x="5753459" y="3570941"/>
                  <a:pt x="5748467" y="3563807"/>
                </a:cubicBezTo>
                <a:cubicBezTo>
                  <a:pt x="5743475" y="3556672"/>
                  <a:pt x="5740097" y="3546305"/>
                  <a:pt x="5738332" y="3532706"/>
                </a:cubicBezTo>
                <a:cubicBezTo>
                  <a:pt x="5736569" y="3519107"/>
                  <a:pt x="5735686" y="3504519"/>
                  <a:pt x="5735686" y="3488942"/>
                </a:cubicBezTo>
                <a:lnTo>
                  <a:pt x="5735686" y="3331575"/>
                </a:lnTo>
                <a:lnTo>
                  <a:pt x="6038347" y="3331575"/>
                </a:lnTo>
                <a:cubicBezTo>
                  <a:pt x="6040474" y="3295459"/>
                  <a:pt x="6041537" y="3239738"/>
                  <a:pt x="6041537" y="3164413"/>
                </a:cubicBezTo>
                <a:lnTo>
                  <a:pt x="6041537" y="3100789"/>
                </a:lnTo>
                <a:cubicBezTo>
                  <a:pt x="6041537" y="2927863"/>
                  <a:pt x="5953320" y="2841400"/>
                  <a:pt x="5776884" y="2841400"/>
                </a:cubicBezTo>
                <a:close/>
                <a:moveTo>
                  <a:pt x="4595784" y="2841400"/>
                </a:moveTo>
                <a:cubicBezTo>
                  <a:pt x="4511088" y="2841400"/>
                  <a:pt x="4444153" y="2863425"/>
                  <a:pt x="4394977" y="2907475"/>
                </a:cubicBezTo>
                <a:cubicBezTo>
                  <a:pt x="4345803" y="2951525"/>
                  <a:pt x="4321215" y="3015963"/>
                  <a:pt x="4321215" y="3100789"/>
                </a:cubicBezTo>
                <a:lnTo>
                  <a:pt x="4321215" y="3452748"/>
                </a:lnTo>
                <a:cubicBezTo>
                  <a:pt x="4321215" y="3516329"/>
                  <a:pt x="4329528" y="3571028"/>
                  <a:pt x="4346152" y="3616845"/>
                </a:cubicBezTo>
                <a:cubicBezTo>
                  <a:pt x="4362778" y="3662663"/>
                  <a:pt x="4390579" y="3697879"/>
                  <a:pt x="4429557" y="3722495"/>
                </a:cubicBezTo>
                <a:cubicBezTo>
                  <a:pt x="4468534" y="3747110"/>
                  <a:pt x="4520439" y="3759418"/>
                  <a:pt x="4585273" y="3759418"/>
                </a:cubicBezTo>
                <a:cubicBezTo>
                  <a:pt x="4653890" y="3759418"/>
                  <a:pt x="4708454" y="3747593"/>
                  <a:pt x="4748970" y="3723941"/>
                </a:cubicBezTo>
                <a:cubicBezTo>
                  <a:pt x="4789486" y="3700290"/>
                  <a:pt x="4818192" y="3665360"/>
                  <a:pt x="4835090" y="3619152"/>
                </a:cubicBezTo>
                <a:cubicBezTo>
                  <a:pt x="4851988" y="3572944"/>
                  <a:pt x="4860438" y="3516503"/>
                  <a:pt x="4860438" y="3449828"/>
                </a:cubicBezTo>
                <a:lnTo>
                  <a:pt x="4860438" y="3388315"/>
                </a:lnTo>
                <a:lnTo>
                  <a:pt x="4628237" y="3388315"/>
                </a:lnTo>
                <a:lnTo>
                  <a:pt x="4628237" y="3484272"/>
                </a:lnTo>
                <a:cubicBezTo>
                  <a:pt x="4628237" y="3513374"/>
                  <a:pt x="4625997" y="3535689"/>
                  <a:pt x="4621513" y="3551217"/>
                </a:cubicBezTo>
                <a:cubicBezTo>
                  <a:pt x="4617029" y="3566745"/>
                  <a:pt x="4606896" y="3574508"/>
                  <a:pt x="4591114" y="3574508"/>
                </a:cubicBezTo>
                <a:cubicBezTo>
                  <a:pt x="4580275" y="3574508"/>
                  <a:pt x="4572359" y="3570941"/>
                  <a:pt x="4567367" y="3563807"/>
                </a:cubicBezTo>
                <a:cubicBezTo>
                  <a:pt x="4562375" y="3556672"/>
                  <a:pt x="4558997" y="3546305"/>
                  <a:pt x="4557233" y="3532706"/>
                </a:cubicBezTo>
                <a:cubicBezTo>
                  <a:pt x="4555468" y="3519107"/>
                  <a:pt x="4554586" y="3504519"/>
                  <a:pt x="4554586" y="3488942"/>
                </a:cubicBezTo>
                <a:lnTo>
                  <a:pt x="4554586" y="3331575"/>
                </a:lnTo>
                <a:lnTo>
                  <a:pt x="4857247" y="3331575"/>
                </a:lnTo>
                <a:cubicBezTo>
                  <a:pt x="4859374" y="3295459"/>
                  <a:pt x="4860438" y="3239738"/>
                  <a:pt x="4860438" y="3164413"/>
                </a:cubicBezTo>
                <a:lnTo>
                  <a:pt x="4860438" y="3100789"/>
                </a:lnTo>
                <a:cubicBezTo>
                  <a:pt x="4860438" y="2927863"/>
                  <a:pt x="4772220" y="2841400"/>
                  <a:pt x="4595784" y="2841400"/>
                </a:cubicBezTo>
                <a:close/>
                <a:moveTo>
                  <a:pt x="4021550" y="2841400"/>
                </a:moveTo>
                <a:cubicBezTo>
                  <a:pt x="3974185" y="2841400"/>
                  <a:pt x="3929848" y="2849742"/>
                  <a:pt x="3888539" y="2866426"/>
                </a:cubicBezTo>
                <a:cubicBezTo>
                  <a:pt x="3847230" y="2883110"/>
                  <a:pt x="3813894" y="2908775"/>
                  <a:pt x="3788531" y="2943421"/>
                </a:cubicBezTo>
                <a:cubicBezTo>
                  <a:pt x="3763168" y="2978067"/>
                  <a:pt x="3750487" y="3021767"/>
                  <a:pt x="3750487" y="3074521"/>
                </a:cubicBezTo>
                <a:cubicBezTo>
                  <a:pt x="3750487" y="3130976"/>
                  <a:pt x="3760097" y="3175154"/>
                  <a:pt x="3779317" y="3207052"/>
                </a:cubicBezTo>
                <a:cubicBezTo>
                  <a:pt x="3798538" y="3238951"/>
                  <a:pt x="3826216" y="3268952"/>
                  <a:pt x="3862350" y="3297056"/>
                </a:cubicBezTo>
                <a:lnTo>
                  <a:pt x="3969367" y="3366968"/>
                </a:lnTo>
                <a:cubicBezTo>
                  <a:pt x="3994587" y="3394433"/>
                  <a:pt x="4014609" y="3416933"/>
                  <a:pt x="4029433" y="3434466"/>
                </a:cubicBezTo>
                <a:cubicBezTo>
                  <a:pt x="4044256" y="3452000"/>
                  <a:pt x="4051669" y="3478328"/>
                  <a:pt x="4051669" y="3513452"/>
                </a:cubicBezTo>
                <a:cubicBezTo>
                  <a:pt x="4051669" y="3551043"/>
                  <a:pt x="4040460" y="3569839"/>
                  <a:pt x="4018043" y="3569839"/>
                </a:cubicBezTo>
                <a:cubicBezTo>
                  <a:pt x="4005299" y="3569839"/>
                  <a:pt x="3996026" y="3565630"/>
                  <a:pt x="3990221" y="3557212"/>
                </a:cubicBezTo>
                <a:cubicBezTo>
                  <a:pt x="3984417" y="3548794"/>
                  <a:pt x="3981514" y="3535764"/>
                  <a:pt x="3981514" y="3518121"/>
                </a:cubicBezTo>
                <a:lnTo>
                  <a:pt x="3981514" y="3403487"/>
                </a:lnTo>
                <a:lnTo>
                  <a:pt x="3746980" y="3403487"/>
                </a:lnTo>
                <a:lnTo>
                  <a:pt x="3746980" y="3484849"/>
                </a:lnTo>
                <a:cubicBezTo>
                  <a:pt x="3746980" y="3667895"/>
                  <a:pt x="3837335" y="3759418"/>
                  <a:pt x="4018043" y="3759418"/>
                </a:cubicBezTo>
                <a:cubicBezTo>
                  <a:pt x="4103210" y="3759418"/>
                  <a:pt x="4170460" y="3736696"/>
                  <a:pt x="4219793" y="3691250"/>
                </a:cubicBezTo>
                <a:cubicBezTo>
                  <a:pt x="4269126" y="3645805"/>
                  <a:pt x="4293794" y="3580117"/>
                  <a:pt x="4293794" y="3494188"/>
                </a:cubicBezTo>
                <a:cubicBezTo>
                  <a:pt x="4293794" y="3425467"/>
                  <a:pt x="4279532" y="3370273"/>
                  <a:pt x="4251009" y="3328608"/>
                </a:cubicBezTo>
                <a:cubicBezTo>
                  <a:pt x="4222487" y="3286942"/>
                  <a:pt x="4187323" y="3251031"/>
                  <a:pt x="4145514" y="3220874"/>
                </a:cubicBezTo>
                <a:lnTo>
                  <a:pt x="4015931" y="3126322"/>
                </a:lnTo>
                <a:cubicBezTo>
                  <a:pt x="3994544" y="3110949"/>
                  <a:pt x="3983850" y="3089403"/>
                  <a:pt x="3983850" y="3061684"/>
                </a:cubicBezTo>
                <a:cubicBezTo>
                  <a:pt x="3983850" y="3038492"/>
                  <a:pt x="3994469" y="3026896"/>
                  <a:pt x="4015708" y="3026896"/>
                </a:cubicBezTo>
                <a:cubicBezTo>
                  <a:pt x="4027534" y="3026896"/>
                  <a:pt x="4035899" y="3033543"/>
                  <a:pt x="4040804" y="3046838"/>
                </a:cubicBezTo>
                <a:cubicBezTo>
                  <a:pt x="4045709" y="3060134"/>
                  <a:pt x="4048162" y="3074613"/>
                  <a:pt x="4048162" y="3090278"/>
                </a:cubicBezTo>
                <a:lnTo>
                  <a:pt x="4048162" y="3135456"/>
                </a:lnTo>
                <a:lnTo>
                  <a:pt x="4288537" y="3135456"/>
                </a:lnTo>
                <a:lnTo>
                  <a:pt x="4288537" y="3107207"/>
                </a:lnTo>
                <a:cubicBezTo>
                  <a:pt x="4288537" y="2930002"/>
                  <a:pt x="4199542" y="2841400"/>
                  <a:pt x="4021550" y="2841400"/>
                </a:cubicBezTo>
                <a:close/>
                <a:moveTo>
                  <a:pt x="3003937" y="2841400"/>
                </a:moveTo>
                <a:cubicBezTo>
                  <a:pt x="2918845" y="2841400"/>
                  <a:pt x="2852005" y="2867223"/>
                  <a:pt x="2803419" y="2918870"/>
                </a:cubicBezTo>
                <a:cubicBezTo>
                  <a:pt x="2754833" y="2970516"/>
                  <a:pt x="2730540" y="3039133"/>
                  <a:pt x="2730540" y="3124722"/>
                </a:cubicBezTo>
                <a:lnTo>
                  <a:pt x="2730540" y="3476096"/>
                </a:lnTo>
                <a:cubicBezTo>
                  <a:pt x="2730540" y="3664977"/>
                  <a:pt x="2821672" y="3759418"/>
                  <a:pt x="3003937" y="3759418"/>
                </a:cubicBezTo>
                <a:cubicBezTo>
                  <a:pt x="3186990" y="3759418"/>
                  <a:pt x="3278516" y="3664977"/>
                  <a:pt x="3278516" y="3476096"/>
                </a:cubicBezTo>
                <a:lnTo>
                  <a:pt x="3278516" y="3124722"/>
                </a:lnTo>
                <a:cubicBezTo>
                  <a:pt x="3278516" y="3039388"/>
                  <a:pt x="3254163" y="2970834"/>
                  <a:pt x="3205460" y="2919060"/>
                </a:cubicBezTo>
                <a:cubicBezTo>
                  <a:pt x="3156756" y="2867287"/>
                  <a:pt x="3089581" y="2841400"/>
                  <a:pt x="3003937" y="2841400"/>
                </a:cubicBezTo>
                <a:close/>
                <a:moveTo>
                  <a:pt x="7706533" y="2840228"/>
                </a:moveTo>
                <a:cubicBezTo>
                  <a:pt x="7656620" y="2840228"/>
                  <a:pt x="7617755" y="2850555"/>
                  <a:pt x="7589940" y="2871207"/>
                </a:cubicBezTo>
                <a:cubicBezTo>
                  <a:pt x="7576032" y="2881534"/>
                  <a:pt x="7566245" y="2893114"/>
                  <a:pt x="7560578" y="2905948"/>
                </a:cubicBezTo>
                <a:lnTo>
                  <a:pt x="7555938" y="2923267"/>
                </a:lnTo>
                <a:lnTo>
                  <a:pt x="7555938" y="2850739"/>
                </a:lnTo>
                <a:lnTo>
                  <a:pt x="7319068" y="2850739"/>
                </a:lnTo>
                <a:lnTo>
                  <a:pt x="7319068" y="3750079"/>
                </a:lnTo>
                <a:lnTo>
                  <a:pt x="7555938" y="3750079"/>
                </a:lnTo>
                <a:lnTo>
                  <a:pt x="7555938" y="3068688"/>
                </a:lnTo>
                <a:cubicBezTo>
                  <a:pt x="7555938" y="3066462"/>
                  <a:pt x="7563328" y="3062698"/>
                  <a:pt x="7578108" y="3057396"/>
                </a:cubicBezTo>
                <a:cubicBezTo>
                  <a:pt x="7592889" y="3052094"/>
                  <a:pt x="7611917" y="3047631"/>
                  <a:pt x="7635193" y="3044006"/>
                </a:cubicBezTo>
                <a:cubicBezTo>
                  <a:pt x="7658469" y="3040382"/>
                  <a:pt x="7682249" y="3038569"/>
                  <a:pt x="7706533" y="3038569"/>
                </a:cubicBezTo>
                <a:close/>
                <a:moveTo>
                  <a:pt x="3734609" y="2840228"/>
                </a:moveTo>
                <a:cubicBezTo>
                  <a:pt x="3684696" y="2840228"/>
                  <a:pt x="3645831" y="2850555"/>
                  <a:pt x="3618016" y="2871207"/>
                </a:cubicBezTo>
                <a:cubicBezTo>
                  <a:pt x="3604108" y="2881534"/>
                  <a:pt x="3594321" y="2893114"/>
                  <a:pt x="3588654" y="2905948"/>
                </a:cubicBezTo>
                <a:lnTo>
                  <a:pt x="3584013" y="2923266"/>
                </a:lnTo>
                <a:lnTo>
                  <a:pt x="3584013" y="2850739"/>
                </a:lnTo>
                <a:lnTo>
                  <a:pt x="3347144" y="2850739"/>
                </a:lnTo>
                <a:lnTo>
                  <a:pt x="3347144" y="3750079"/>
                </a:lnTo>
                <a:lnTo>
                  <a:pt x="3584013" y="3750079"/>
                </a:lnTo>
                <a:lnTo>
                  <a:pt x="3584013" y="3068688"/>
                </a:lnTo>
                <a:cubicBezTo>
                  <a:pt x="3584013" y="3066462"/>
                  <a:pt x="3591403" y="3062698"/>
                  <a:pt x="3606184" y="3057396"/>
                </a:cubicBezTo>
                <a:cubicBezTo>
                  <a:pt x="3620964" y="3052094"/>
                  <a:pt x="3639993" y="3047631"/>
                  <a:pt x="3663269" y="3044006"/>
                </a:cubicBezTo>
                <a:cubicBezTo>
                  <a:pt x="3686545" y="3040382"/>
                  <a:pt x="3710325" y="3038569"/>
                  <a:pt x="3734609" y="3038569"/>
                </a:cubicBezTo>
                <a:close/>
                <a:moveTo>
                  <a:pt x="8023918" y="2698981"/>
                </a:moveTo>
                <a:lnTo>
                  <a:pt x="8023918" y="3750079"/>
                </a:lnTo>
                <a:lnTo>
                  <a:pt x="8260788" y="3750079"/>
                </a:lnTo>
                <a:lnTo>
                  <a:pt x="8260788" y="2698981"/>
                </a:lnTo>
                <a:close/>
                <a:moveTo>
                  <a:pt x="6698037" y="2698981"/>
                </a:moveTo>
                <a:lnTo>
                  <a:pt x="6698037" y="2884588"/>
                </a:lnTo>
                <a:lnTo>
                  <a:pt x="6639082" y="2884588"/>
                </a:lnTo>
                <a:lnTo>
                  <a:pt x="6639082" y="3067749"/>
                </a:lnTo>
                <a:lnTo>
                  <a:pt x="6698037" y="3067749"/>
                </a:lnTo>
                <a:lnTo>
                  <a:pt x="6698037" y="3601586"/>
                </a:lnTo>
                <a:cubicBezTo>
                  <a:pt x="6698037" y="3653980"/>
                  <a:pt x="6708881" y="3693383"/>
                  <a:pt x="6730570" y="3719797"/>
                </a:cubicBezTo>
                <a:cubicBezTo>
                  <a:pt x="6752258" y="3746211"/>
                  <a:pt x="6793243" y="3759418"/>
                  <a:pt x="6853525" y="3759418"/>
                </a:cubicBezTo>
                <a:cubicBezTo>
                  <a:pt x="6879570" y="3759418"/>
                  <a:pt x="6905256" y="3757106"/>
                  <a:pt x="6930585" y="3752484"/>
                </a:cubicBezTo>
                <a:cubicBezTo>
                  <a:pt x="6955914" y="3747861"/>
                  <a:pt x="6973889" y="3743779"/>
                  <a:pt x="6984512" y="3740238"/>
                </a:cubicBezTo>
                <a:lnTo>
                  <a:pt x="6984512" y="3577429"/>
                </a:lnTo>
                <a:cubicBezTo>
                  <a:pt x="6968228" y="3578986"/>
                  <a:pt x="6955695" y="3579764"/>
                  <a:pt x="6946914" y="3579764"/>
                </a:cubicBezTo>
                <a:cubicBezTo>
                  <a:pt x="6937588" y="3579764"/>
                  <a:pt x="6931698" y="3578231"/>
                  <a:pt x="6929246" y="3575164"/>
                </a:cubicBezTo>
                <a:cubicBezTo>
                  <a:pt x="6926793" y="3572098"/>
                  <a:pt x="6925567" y="3564562"/>
                  <a:pt x="6925567" y="3552556"/>
                </a:cubicBezTo>
                <a:lnTo>
                  <a:pt x="6925567" y="3067749"/>
                </a:lnTo>
                <a:lnTo>
                  <a:pt x="6984512" y="3067749"/>
                </a:lnTo>
                <a:lnTo>
                  <a:pt x="6984512" y="2884588"/>
                </a:lnTo>
                <a:lnTo>
                  <a:pt x="6925567" y="2884588"/>
                </a:lnTo>
                <a:lnTo>
                  <a:pt x="6925567" y="2698981"/>
                </a:lnTo>
                <a:close/>
                <a:moveTo>
                  <a:pt x="5214044" y="2698981"/>
                </a:moveTo>
                <a:lnTo>
                  <a:pt x="5214044" y="3750079"/>
                </a:lnTo>
                <a:lnTo>
                  <a:pt x="5450913" y="3750079"/>
                </a:lnTo>
                <a:lnTo>
                  <a:pt x="5450913" y="2698981"/>
                </a:lnTo>
                <a:close/>
                <a:moveTo>
                  <a:pt x="4918769" y="2698981"/>
                </a:moveTo>
                <a:lnTo>
                  <a:pt x="4918769" y="3750079"/>
                </a:lnTo>
                <a:lnTo>
                  <a:pt x="5155638" y="3750079"/>
                </a:lnTo>
                <a:lnTo>
                  <a:pt x="5155638" y="2698981"/>
                </a:lnTo>
                <a:close/>
                <a:moveTo>
                  <a:pt x="2406383" y="2689642"/>
                </a:moveTo>
                <a:cubicBezTo>
                  <a:pt x="2230344" y="2689642"/>
                  <a:pt x="2142325" y="2789530"/>
                  <a:pt x="2142325" y="2989307"/>
                </a:cubicBezTo>
                <a:lnTo>
                  <a:pt x="2142325" y="3432322"/>
                </a:lnTo>
                <a:cubicBezTo>
                  <a:pt x="2142325" y="3650386"/>
                  <a:pt x="2219644" y="3759418"/>
                  <a:pt x="2374282" y="3759418"/>
                </a:cubicBezTo>
                <a:cubicBezTo>
                  <a:pt x="2456262" y="3759418"/>
                  <a:pt x="2512128" y="3727510"/>
                  <a:pt x="2541882" y="3663694"/>
                </a:cubicBezTo>
                <a:lnTo>
                  <a:pt x="2570345" y="3750079"/>
                </a:lnTo>
                <a:lnTo>
                  <a:pt x="2673371" y="3750079"/>
                </a:lnTo>
                <a:lnTo>
                  <a:pt x="2673371" y="3127987"/>
                </a:lnTo>
                <a:lnTo>
                  <a:pt x="2397984" y="3127987"/>
                </a:lnTo>
                <a:lnTo>
                  <a:pt x="2397984" y="3329240"/>
                </a:lnTo>
                <a:lnTo>
                  <a:pt x="2452845" y="3329240"/>
                </a:lnTo>
                <a:lnTo>
                  <a:pt x="2452845" y="3463836"/>
                </a:lnTo>
                <a:cubicBezTo>
                  <a:pt x="2452845" y="3490452"/>
                  <a:pt x="2449886" y="3510881"/>
                  <a:pt x="2443967" y="3525125"/>
                </a:cubicBezTo>
                <a:cubicBezTo>
                  <a:pt x="2438047" y="3539369"/>
                  <a:pt x="2426881" y="3546491"/>
                  <a:pt x="2410466" y="3546491"/>
                </a:cubicBezTo>
                <a:cubicBezTo>
                  <a:pt x="2395075" y="3546491"/>
                  <a:pt x="2384459" y="3539466"/>
                  <a:pt x="2378617" y="3525414"/>
                </a:cubicBezTo>
                <a:cubicBezTo>
                  <a:pt x="2372775" y="3511362"/>
                  <a:pt x="2369855" y="3491227"/>
                  <a:pt x="2369855" y="3465008"/>
                </a:cubicBezTo>
                <a:lnTo>
                  <a:pt x="2369855" y="2967122"/>
                </a:lnTo>
                <a:cubicBezTo>
                  <a:pt x="2369855" y="2949604"/>
                  <a:pt x="2372890" y="2934465"/>
                  <a:pt x="2378961" y="2921707"/>
                </a:cubicBezTo>
                <a:cubicBezTo>
                  <a:pt x="2385032" y="2908948"/>
                  <a:pt x="2397286" y="2902568"/>
                  <a:pt x="2415722" y="2902568"/>
                </a:cubicBezTo>
                <a:cubicBezTo>
                  <a:pt x="2429346" y="2902568"/>
                  <a:pt x="2438550" y="2908511"/>
                  <a:pt x="2443334" y="2920395"/>
                </a:cubicBezTo>
                <a:cubicBezTo>
                  <a:pt x="2448118" y="2932279"/>
                  <a:pt x="2450511" y="2948438"/>
                  <a:pt x="2450511" y="2968871"/>
                </a:cubicBezTo>
                <a:lnTo>
                  <a:pt x="2450511" y="3071832"/>
                </a:lnTo>
                <a:lnTo>
                  <a:pt x="2675706" y="3071832"/>
                </a:lnTo>
                <a:cubicBezTo>
                  <a:pt x="2675706" y="2986746"/>
                  <a:pt x="2668434" y="2916525"/>
                  <a:pt x="2653889" y="2861171"/>
                </a:cubicBezTo>
                <a:cubicBezTo>
                  <a:pt x="2639344" y="2805816"/>
                  <a:pt x="2612476" y="2763389"/>
                  <a:pt x="2573285" y="2733891"/>
                </a:cubicBezTo>
                <a:cubicBezTo>
                  <a:pt x="2534093" y="2704392"/>
                  <a:pt x="2478459" y="2689642"/>
                  <a:pt x="2406383" y="2689642"/>
                </a:cubicBezTo>
                <a:close/>
                <a:moveTo>
                  <a:pt x="10375430" y="2623097"/>
                </a:moveTo>
                <a:lnTo>
                  <a:pt x="10375430" y="2820852"/>
                </a:lnTo>
                <a:lnTo>
                  <a:pt x="10608793" y="2820852"/>
                </a:lnTo>
                <a:lnTo>
                  <a:pt x="10608793" y="2623097"/>
                </a:lnTo>
                <a:close/>
                <a:moveTo>
                  <a:pt x="7727481" y="2623097"/>
                </a:moveTo>
                <a:lnTo>
                  <a:pt x="7727481" y="2820852"/>
                </a:lnTo>
                <a:lnTo>
                  <a:pt x="7960843" y="2820852"/>
                </a:lnTo>
                <a:lnTo>
                  <a:pt x="7960843" y="2623097"/>
                </a:lnTo>
                <a:close/>
                <a:moveTo>
                  <a:pt x="7022631" y="2623097"/>
                </a:moveTo>
                <a:lnTo>
                  <a:pt x="7022631" y="2820852"/>
                </a:lnTo>
                <a:lnTo>
                  <a:pt x="7255993" y="2820852"/>
                </a:lnTo>
                <a:lnTo>
                  <a:pt x="7255993" y="2623097"/>
                </a:lnTo>
                <a:close/>
                <a:moveTo>
                  <a:pt x="3024587" y="2609489"/>
                </a:moveTo>
                <a:lnTo>
                  <a:pt x="3024587" y="2807244"/>
                </a:lnTo>
                <a:lnTo>
                  <a:pt x="3257959" y="2807244"/>
                </a:lnTo>
                <a:lnTo>
                  <a:pt x="3257959" y="2609489"/>
                </a:lnTo>
                <a:close/>
                <a:moveTo>
                  <a:pt x="2742084" y="2609489"/>
                </a:moveTo>
                <a:lnTo>
                  <a:pt x="2742084" y="2807244"/>
                </a:lnTo>
                <a:lnTo>
                  <a:pt x="2975455" y="2807244"/>
                </a:lnTo>
                <a:lnTo>
                  <a:pt x="2975455" y="2609489"/>
                </a:lnTo>
                <a:close/>
                <a:moveTo>
                  <a:pt x="8843328" y="1818030"/>
                </a:moveTo>
                <a:lnTo>
                  <a:pt x="8843328" y="2050109"/>
                </a:lnTo>
                <a:cubicBezTo>
                  <a:pt x="8843328" y="2065178"/>
                  <a:pt x="8840893" y="2078341"/>
                  <a:pt x="8836022" y="2089599"/>
                </a:cubicBezTo>
                <a:cubicBezTo>
                  <a:pt x="8831151" y="2100858"/>
                  <a:pt x="8822769" y="2106486"/>
                  <a:pt x="8810874" y="2106486"/>
                </a:cubicBezTo>
                <a:cubicBezTo>
                  <a:pt x="8788079" y="2106486"/>
                  <a:pt x="8776682" y="2084581"/>
                  <a:pt x="8776682" y="2040770"/>
                </a:cubicBezTo>
                <a:lnTo>
                  <a:pt x="8776682" y="1928116"/>
                </a:lnTo>
                <a:cubicBezTo>
                  <a:pt x="8776682" y="1896751"/>
                  <a:pt x="8783788" y="1873182"/>
                  <a:pt x="8798001" y="1857409"/>
                </a:cubicBezTo>
                <a:cubicBezTo>
                  <a:pt x="8812214" y="1841636"/>
                  <a:pt x="8827323" y="1828510"/>
                  <a:pt x="8843328" y="1818030"/>
                </a:cubicBezTo>
                <a:close/>
                <a:moveTo>
                  <a:pt x="7967029" y="1818030"/>
                </a:moveTo>
                <a:lnTo>
                  <a:pt x="7967029" y="2050109"/>
                </a:lnTo>
                <a:cubicBezTo>
                  <a:pt x="7967029" y="2065178"/>
                  <a:pt x="7964593" y="2078341"/>
                  <a:pt x="7959722" y="2089599"/>
                </a:cubicBezTo>
                <a:cubicBezTo>
                  <a:pt x="7954851" y="2100858"/>
                  <a:pt x="7946469" y="2106486"/>
                  <a:pt x="7934575" y="2106486"/>
                </a:cubicBezTo>
                <a:cubicBezTo>
                  <a:pt x="7911779" y="2106486"/>
                  <a:pt x="7900382" y="2084581"/>
                  <a:pt x="7900382" y="2040770"/>
                </a:cubicBezTo>
                <a:lnTo>
                  <a:pt x="7900382" y="1928116"/>
                </a:lnTo>
                <a:cubicBezTo>
                  <a:pt x="7900382" y="1896751"/>
                  <a:pt x="7907488" y="1873182"/>
                  <a:pt x="7921701" y="1857409"/>
                </a:cubicBezTo>
                <a:cubicBezTo>
                  <a:pt x="7935914" y="1841636"/>
                  <a:pt x="7951023" y="1828510"/>
                  <a:pt x="7967029" y="1818030"/>
                </a:cubicBezTo>
                <a:close/>
                <a:moveTo>
                  <a:pt x="6300154" y="1818030"/>
                </a:moveTo>
                <a:lnTo>
                  <a:pt x="6300154" y="2050109"/>
                </a:lnTo>
                <a:cubicBezTo>
                  <a:pt x="6300154" y="2065178"/>
                  <a:pt x="6297718" y="2078341"/>
                  <a:pt x="6292848" y="2089599"/>
                </a:cubicBezTo>
                <a:cubicBezTo>
                  <a:pt x="6287977" y="2100858"/>
                  <a:pt x="6279594" y="2106486"/>
                  <a:pt x="6267700" y="2106486"/>
                </a:cubicBezTo>
                <a:cubicBezTo>
                  <a:pt x="6244905" y="2106486"/>
                  <a:pt x="6233507" y="2084581"/>
                  <a:pt x="6233507" y="2040770"/>
                </a:cubicBezTo>
                <a:lnTo>
                  <a:pt x="6233507" y="1928116"/>
                </a:lnTo>
                <a:cubicBezTo>
                  <a:pt x="6233507" y="1896751"/>
                  <a:pt x="6240614" y="1873182"/>
                  <a:pt x="6254827" y="1857409"/>
                </a:cubicBezTo>
                <a:cubicBezTo>
                  <a:pt x="6269040" y="1841636"/>
                  <a:pt x="6284149" y="1828510"/>
                  <a:pt x="6300154" y="1818030"/>
                </a:cubicBezTo>
                <a:close/>
                <a:moveTo>
                  <a:pt x="3014030" y="1818030"/>
                </a:moveTo>
                <a:lnTo>
                  <a:pt x="3014030" y="2050109"/>
                </a:lnTo>
                <a:cubicBezTo>
                  <a:pt x="3014030" y="2065178"/>
                  <a:pt x="3011594" y="2078341"/>
                  <a:pt x="3006723" y="2089599"/>
                </a:cubicBezTo>
                <a:cubicBezTo>
                  <a:pt x="3001852" y="2100858"/>
                  <a:pt x="2993470" y="2106486"/>
                  <a:pt x="2981575" y="2106486"/>
                </a:cubicBezTo>
                <a:cubicBezTo>
                  <a:pt x="2958780" y="2106486"/>
                  <a:pt x="2947382" y="2084581"/>
                  <a:pt x="2947382" y="2040770"/>
                </a:cubicBezTo>
                <a:lnTo>
                  <a:pt x="2947382" y="1928116"/>
                </a:lnTo>
                <a:cubicBezTo>
                  <a:pt x="2947382" y="1896751"/>
                  <a:pt x="2954489" y="1873182"/>
                  <a:pt x="2968702" y="1857409"/>
                </a:cubicBezTo>
                <a:cubicBezTo>
                  <a:pt x="2982915" y="1841636"/>
                  <a:pt x="2998024" y="1828510"/>
                  <a:pt x="3014030" y="1818030"/>
                </a:cubicBezTo>
                <a:close/>
                <a:moveTo>
                  <a:pt x="3575437" y="1560046"/>
                </a:moveTo>
                <a:cubicBezTo>
                  <a:pt x="3600186" y="1560046"/>
                  <a:pt x="3612561" y="1581564"/>
                  <a:pt x="3612561" y="1624600"/>
                </a:cubicBezTo>
                <a:lnTo>
                  <a:pt x="3612561" y="2052443"/>
                </a:lnTo>
                <a:cubicBezTo>
                  <a:pt x="3612561" y="2069788"/>
                  <a:pt x="3609641" y="2083327"/>
                  <a:pt x="3603803" y="2093060"/>
                </a:cubicBezTo>
                <a:cubicBezTo>
                  <a:pt x="3597965" y="2102792"/>
                  <a:pt x="3588509" y="2107659"/>
                  <a:pt x="3575437" y="2107659"/>
                </a:cubicBezTo>
                <a:cubicBezTo>
                  <a:pt x="3562576" y="2107659"/>
                  <a:pt x="3553273" y="2102870"/>
                  <a:pt x="3547527" y="2093292"/>
                </a:cubicBezTo>
                <a:cubicBezTo>
                  <a:pt x="3541782" y="2083714"/>
                  <a:pt x="3538909" y="2070098"/>
                  <a:pt x="3538909" y="2052443"/>
                </a:cubicBezTo>
                <a:lnTo>
                  <a:pt x="3538909" y="1624600"/>
                </a:lnTo>
                <a:cubicBezTo>
                  <a:pt x="3538909" y="1581564"/>
                  <a:pt x="3551085" y="1560046"/>
                  <a:pt x="3575437" y="1560046"/>
                </a:cubicBezTo>
                <a:close/>
                <a:moveTo>
                  <a:pt x="9551611" y="1383889"/>
                </a:moveTo>
                <a:lnTo>
                  <a:pt x="9551611" y="2283230"/>
                </a:lnTo>
                <a:lnTo>
                  <a:pt x="9784974" y="2283230"/>
                </a:lnTo>
                <a:lnTo>
                  <a:pt x="9784974" y="1383889"/>
                </a:lnTo>
                <a:close/>
                <a:moveTo>
                  <a:pt x="7022631" y="1383889"/>
                </a:moveTo>
                <a:lnTo>
                  <a:pt x="7022631" y="2283230"/>
                </a:lnTo>
                <a:lnTo>
                  <a:pt x="7255993" y="2283230"/>
                </a:lnTo>
                <a:lnTo>
                  <a:pt x="7255993" y="1383889"/>
                </a:lnTo>
                <a:close/>
                <a:moveTo>
                  <a:pt x="4269906" y="1383889"/>
                </a:moveTo>
                <a:lnTo>
                  <a:pt x="4269906" y="2283230"/>
                </a:lnTo>
                <a:lnTo>
                  <a:pt x="4503268" y="2283230"/>
                </a:lnTo>
                <a:lnTo>
                  <a:pt x="4503268" y="1383889"/>
                </a:lnTo>
                <a:close/>
                <a:moveTo>
                  <a:pt x="10186446" y="1374550"/>
                </a:moveTo>
                <a:cubicBezTo>
                  <a:pt x="10145202" y="1374550"/>
                  <a:pt x="10113009" y="1387397"/>
                  <a:pt x="10089866" y="1413092"/>
                </a:cubicBezTo>
                <a:lnTo>
                  <a:pt x="10067040" y="1452523"/>
                </a:lnTo>
                <a:lnTo>
                  <a:pt x="10067040" y="1383889"/>
                </a:lnTo>
                <a:lnTo>
                  <a:pt x="9833668" y="1383889"/>
                </a:lnTo>
                <a:lnTo>
                  <a:pt x="9833668" y="2283230"/>
                </a:lnTo>
                <a:lnTo>
                  <a:pt x="10067040" y="2283230"/>
                </a:lnTo>
                <a:lnTo>
                  <a:pt x="10067040" y="1655537"/>
                </a:lnTo>
                <a:cubicBezTo>
                  <a:pt x="10067040" y="1639086"/>
                  <a:pt x="10067926" y="1623319"/>
                  <a:pt x="10069700" y="1608238"/>
                </a:cubicBezTo>
                <a:cubicBezTo>
                  <a:pt x="10071474" y="1593157"/>
                  <a:pt x="10075275" y="1581354"/>
                  <a:pt x="10081104" y="1572831"/>
                </a:cubicBezTo>
                <a:cubicBezTo>
                  <a:pt x="10086934" y="1564307"/>
                  <a:pt x="10095587" y="1560046"/>
                  <a:pt x="10107066" y="1560046"/>
                </a:cubicBezTo>
                <a:cubicBezTo>
                  <a:pt x="10119139" y="1560046"/>
                  <a:pt x="10127956" y="1565837"/>
                  <a:pt x="10133515" y="1577421"/>
                </a:cubicBezTo>
                <a:cubicBezTo>
                  <a:pt x="10139074" y="1589005"/>
                  <a:pt x="10141854" y="1602396"/>
                  <a:pt x="10141854" y="1617596"/>
                </a:cubicBezTo>
                <a:lnTo>
                  <a:pt x="10141854" y="2283230"/>
                </a:lnTo>
                <a:lnTo>
                  <a:pt x="10372305" y="2283230"/>
                </a:lnTo>
                <a:lnTo>
                  <a:pt x="10372305" y="1595997"/>
                </a:lnTo>
                <a:cubicBezTo>
                  <a:pt x="10372305" y="1528733"/>
                  <a:pt x="10357550" y="1475009"/>
                  <a:pt x="10328038" y="1434825"/>
                </a:cubicBezTo>
                <a:cubicBezTo>
                  <a:pt x="10298526" y="1394642"/>
                  <a:pt x="10251329" y="1374550"/>
                  <a:pt x="10186446" y="1374550"/>
                </a:cubicBezTo>
                <a:close/>
                <a:moveTo>
                  <a:pt x="8820790" y="1374550"/>
                </a:moveTo>
                <a:cubicBezTo>
                  <a:pt x="8728734" y="1374550"/>
                  <a:pt x="8660932" y="1393845"/>
                  <a:pt x="8617384" y="1432435"/>
                </a:cubicBezTo>
                <a:cubicBezTo>
                  <a:pt x="8573836" y="1471024"/>
                  <a:pt x="8552062" y="1535663"/>
                  <a:pt x="8552062" y="1626349"/>
                </a:cubicBezTo>
                <a:cubicBezTo>
                  <a:pt x="8552062" y="1632575"/>
                  <a:pt x="8552062" y="1638366"/>
                  <a:pt x="8552062" y="1643724"/>
                </a:cubicBezTo>
                <a:cubicBezTo>
                  <a:pt x="8552062" y="1649082"/>
                  <a:pt x="8552695" y="1656793"/>
                  <a:pt x="8553960" y="1666858"/>
                </a:cubicBezTo>
                <a:lnTo>
                  <a:pt x="8780179" y="1666858"/>
                </a:lnTo>
                <a:lnTo>
                  <a:pt x="8780179" y="1602415"/>
                </a:lnTo>
                <a:cubicBezTo>
                  <a:pt x="8780179" y="1572222"/>
                  <a:pt x="8790020" y="1557125"/>
                  <a:pt x="8809702" y="1557125"/>
                </a:cubicBezTo>
                <a:cubicBezTo>
                  <a:pt x="8832504" y="1557125"/>
                  <a:pt x="8843906" y="1576699"/>
                  <a:pt x="8843906" y="1615847"/>
                </a:cubicBezTo>
                <a:lnTo>
                  <a:pt x="8843906" y="1697302"/>
                </a:lnTo>
                <a:lnTo>
                  <a:pt x="8722332" y="1738928"/>
                </a:lnTo>
                <a:cubicBezTo>
                  <a:pt x="8676151" y="1754586"/>
                  <a:pt x="8639570" y="1773949"/>
                  <a:pt x="8612589" y="1797017"/>
                </a:cubicBezTo>
                <a:cubicBezTo>
                  <a:pt x="8585608" y="1820085"/>
                  <a:pt x="8566636" y="1849389"/>
                  <a:pt x="8555672" y="1884928"/>
                </a:cubicBezTo>
                <a:cubicBezTo>
                  <a:pt x="8544708" y="1920467"/>
                  <a:pt x="8539226" y="1965602"/>
                  <a:pt x="8539226" y="2020334"/>
                </a:cubicBezTo>
                <a:cubicBezTo>
                  <a:pt x="8539226" y="2071475"/>
                  <a:pt x="8544070" y="2117430"/>
                  <a:pt x="8553756" y="2158200"/>
                </a:cubicBezTo>
                <a:cubicBezTo>
                  <a:pt x="8563442" y="2198969"/>
                  <a:pt x="8582066" y="2231556"/>
                  <a:pt x="8609626" y="2255961"/>
                </a:cubicBezTo>
                <a:cubicBezTo>
                  <a:pt x="8637188" y="2280366"/>
                  <a:pt x="8676836" y="2292568"/>
                  <a:pt x="8728573" y="2292568"/>
                </a:cubicBezTo>
                <a:cubicBezTo>
                  <a:pt x="8761662" y="2292568"/>
                  <a:pt x="8790934" y="2281963"/>
                  <a:pt x="8816386" y="2260752"/>
                </a:cubicBezTo>
                <a:cubicBezTo>
                  <a:pt x="8829112" y="2250146"/>
                  <a:pt x="8838012" y="2238058"/>
                  <a:pt x="8843086" y="2224487"/>
                </a:cubicBezTo>
                <a:lnTo>
                  <a:pt x="8846826" y="2207547"/>
                </a:lnTo>
                <a:lnTo>
                  <a:pt x="8846826" y="2283230"/>
                </a:lnTo>
                <a:lnTo>
                  <a:pt x="9079026" y="2283230"/>
                </a:lnTo>
                <a:lnTo>
                  <a:pt x="9079026" y="1604173"/>
                </a:lnTo>
                <a:cubicBezTo>
                  <a:pt x="9079026" y="1554502"/>
                  <a:pt x="9067564" y="1512526"/>
                  <a:pt x="9044642" y="1478246"/>
                </a:cubicBezTo>
                <a:cubicBezTo>
                  <a:pt x="9021720" y="1443966"/>
                  <a:pt x="8990784" y="1418113"/>
                  <a:pt x="8951838" y="1400688"/>
                </a:cubicBezTo>
                <a:cubicBezTo>
                  <a:pt x="8912892" y="1383263"/>
                  <a:pt x="8869209" y="1374550"/>
                  <a:pt x="8820790" y="1374550"/>
                </a:cubicBezTo>
                <a:close/>
                <a:moveTo>
                  <a:pt x="7944491" y="1374550"/>
                </a:moveTo>
                <a:cubicBezTo>
                  <a:pt x="7852434" y="1374550"/>
                  <a:pt x="7784632" y="1393845"/>
                  <a:pt x="7741084" y="1432435"/>
                </a:cubicBezTo>
                <a:cubicBezTo>
                  <a:pt x="7697537" y="1471024"/>
                  <a:pt x="7675763" y="1535663"/>
                  <a:pt x="7675763" y="1626349"/>
                </a:cubicBezTo>
                <a:cubicBezTo>
                  <a:pt x="7675763" y="1632575"/>
                  <a:pt x="7675763" y="1638366"/>
                  <a:pt x="7675763" y="1643724"/>
                </a:cubicBezTo>
                <a:cubicBezTo>
                  <a:pt x="7675763" y="1649082"/>
                  <a:pt x="7676395" y="1656793"/>
                  <a:pt x="7677660" y="1666858"/>
                </a:cubicBezTo>
                <a:lnTo>
                  <a:pt x="7903879" y="1666858"/>
                </a:lnTo>
                <a:lnTo>
                  <a:pt x="7903879" y="1602415"/>
                </a:lnTo>
                <a:cubicBezTo>
                  <a:pt x="7903879" y="1572222"/>
                  <a:pt x="7913720" y="1557125"/>
                  <a:pt x="7933403" y="1557125"/>
                </a:cubicBezTo>
                <a:cubicBezTo>
                  <a:pt x="7956204" y="1557125"/>
                  <a:pt x="7967606" y="1576699"/>
                  <a:pt x="7967606" y="1615847"/>
                </a:cubicBezTo>
                <a:lnTo>
                  <a:pt x="7967606" y="1697302"/>
                </a:lnTo>
                <a:lnTo>
                  <a:pt x="7846032" y="1738928"/>
                </a:lnTo>
                <a:cubicBezTo>
                  <a:pt x="7799851" y="1754586"/>
                  <a:pt x="7763271" y="1773949"/>
                  <a:pt x="7736289" y="1797017"/>
                </a:cubicBezTo>
                <a:cubicBezTo>
                  <a:pt x="7709308" y="1820085"/>
                  <a:pt x="7690336" y="1849389"/>
                  <a:pt x="7679372" y="1884928"/>
                </a:cubicBezTo>
                <a:cubicBezTo>
                  <a:pt x="7668408" y="1920467"/>
                  <a:pt x="7662926" y="1965602"/>
                  <a:pt x="7662926" y="2020334"/>
                </a:cubicBezTo>
                <a:cubicBezTo>
                  <a:pt x="7662926" y="2071475"/>
                  <a:pt x="7667770" y="2117430"/>
                  <a:pt x="7677456" y="2158200"/>
                </a:cubicBezTo>
                <a:cubicBezTo>
                  <a:pt x="7687142" y="2198969"/>
                  <a:pt x="7705766" y="2231556"/>
                  <a:pt x="7733327" y="2255961"/>
                </a:cubicBezTo>
                <a:cubicBezTo>
                  <a:pt x="7760888" y="2280366"/>
                  <a:pt x="7800537" y="2292568"/>
                  <a:pt x="7852273" y="2292568"/>
                </a:cubicBezTo>
                <a:cubicBezTo>
                  <a:pt x="7885362" y="2292568"/>
                  <a:pt x="7914634" y="2281963"/>
                  <a:pt x="7940086" y="2260752"/>
                </a:cubicBezTo>
                <a:cubicBezTo>
                  <a:pt x="7952813" y="2250146"/>
                  <a:pt x="7961712" y="2238058"/>
                  <a:pt x="7966786" y="2224487"/>
                </a:cubicBezTo>
                <a:lnTo>
                  <a:pt x="7970526" y="2207547"/>
                </a:lnTo>
                <a:lnTo>
                  <a:pt x="7970526" y="2283230"/>
                </a:lnTo>
                <a:lnTo>
                  <a:pt x="8202726" y="2283230"/>
                </a:lnTo>
                <a:lnTo>
                  <a:pt x="8202726" y="1604173"/>
                </a:lnTo>
                <a:cubicBezTo>
                  <a:pt x="8202726" y="1554502"/>
                  <a:pt x="8191265" y="1512526"/>
                  <a:pt x="8168342" y="1478246"/>
                </a:cubicBezTo>
                <a:cubicBezTo>
                  <a:pt x="8145420" y="1443966"/>
                  <a:pt x="8114485" y="1418113"/>
                  <a:pt x="8075538" y="1400688"/>
                </a:cubicBezTo>
                <a:cubicBezTo>
                  <a:pt x="8036592" y="1383263"/>
                  <a:pt x="7992909" y="1374550"/>
                  <a:pt x="7944491" y="1374550"/>
                </a:cubicBezTo>
                <a:close/>
                <a:moveTo>
                  <a:pt x="6277616" y="1374550"/>
                </a:moveTo>
                <a:cubicBezTo>
                  <a:pt x="6185560" y="1374550"/>
                  <a:pt x="6117757" y="1393845"/>
                  <a:pt x="6074210" y="1432435"/>
                </a:cubicBezTo>
                <a:cubicBezTo>
                  <a:pt x="6030662" y="1471024"/>
                  <a:pt x="6008888" y="1535663"/>
                  <a:pt x="6008888" y="1626349"/>
                </a:cubicBezTo>
                <a:cubicBezTo>
                  <a:pt x="6008888" y="1632575"/>
                  <a:pt x="6008888" y="1638366"/>
                  <a:pt x="6008888" y="1643724"/>
                </a:cubicBezTo>
                <a:cubicBezTo>
                  <a:pt x="6008888" y="1649082"/>
                  <a:pt x="6009521" y="1656793"/>
                  <a:pt x="6010786" y="1666858"/>
                </a:cubicBezTo>
                <a:lnTo>
                  <a:pt x="6237005" y="1666858"/>
                </a:lnTo>
                <a:lnTo>
                  <a:pt x="6237005" y="1602415"/>
                </a:lnTo>
                <a:cubicBezTo>
                  <a:pt x="6237005" y="1572222"/>
                  <a:pt x="6246846" y="1557125"/>
                  <a:pt x="6266528" y="1557125"/>
                </a:cubicBezTo>
                <a:cubicBezTo>
                  <a:pt x="6289330" y="1557125"/>
                  <a:pt x="6300731" y="1576699"/>
                  <a:pt x="6300731" y="1615847"/>
                </a:cubicBezTo>
                <a:lnTo>
                  <a:pt x="6300731" y="1697302"/>
                </a:lnTo>
                <a:lnTo>
                  <a:pt x="6179157" y="1738928"/>
                </a:lnTo>
                <a:cubicBezTo>
                  <a:pt x="6132977" y="1754586"/>
                  <a:pt x="6096396" y="1773949"/>
                  <a:pt x="6069415" y="1797017"/>
                </a:cubicBezTo>
                <a:cubicBezTo>
                  <a:pt x="6042434" y="1820085"/>
                  <a:pt x="6023461" y="1849389"/>
                  <a:pt x="6012497" y="1884928"/>
                </a:cubicBezTo>
                <a:cubicBezTo>
                  <a:pt x="6001534" y="1920467"/>
                  <a:pt x="5996052" y="1965602"/>
                  <a:pt x="5996052" y="2020334"/>
                </a:cubicBezTo>
                <a:cubicBezTo>
                  <a:pt x="5996052" y="2071475"/>
                  <a:pt x="6000896" y="2117430"/>
                  <a:pt x="6010582" y="2158200"/>
                </a:cubicBezTo>
                <a:cubicBezTo>
                  <a:pt x="6020268" y="2198969"/>
                  <a:pt x="6038891" y="2231556"/>
                  <a:pt x="6066452" y="2255961"/>
                </a:cubicBezTo>
                <a:cubicBezTo>
                  <a:pt x="6094013" y="2280366"/>
                  <a:pt x="6133662" y="2292568"/>
                  <a:pt x="6185398" y="2292568"/>
                </a:cubicBezTo>
                <a:cubicBezTo>
                  <a:pt x="6218488" y="2292568"/>
                  <a:pt x="6247759" y="2281963"/>
                  <a:pt x="6273212" y="2260752"/>
                </a:cubicBezTo>
                <a:cubicBezTo>
                  <a:pt x="6285938" y="2250146"/>
                  <a:pt x="6294838" y="2238058"/>
                  <a:pt x="6299911" y="2224487"/>
                </a:cubicBezTo>
                <a:lnTo>
                  <a:pt x="6303652" y="2207547"/>
                </a:lnTo>
                <a:lnTo>
                  <a:pt x="6303652" y="2283230"/>
                </a:lnTo>
                <a:lnTo>
                  <a:pt x="6535851" y="2283230"/>
                </a:lnTo>
                <a:lnTo>
                  <a:pt x="6535851" y="1604173"/>
                </a:lnTo>
                <a:cubicBezTo>
                  <a:pt x="6535851" y="1554502"/>
                  <a:pt x="6524390" y="1512526"/>
                  <a:pt x="6501467" y="1478246"/>
                </a:cubicBezTo>
                <a:cubicBezTo>
                  <a:pt x="6478545" y="1443966"/>
                  <a:pt x="6447610" y="1418113"/>
                  <a:pt x="6408664" y="1400688"/>
                </a:cubicBezTo>
                <a:cubicBezTo>
                  <a:pt x="6369717" y="1383263"/>
                  <a:pt x="6326035" y="1374550"/>
                  <a:pt x="6277616" y="1374550"/>
                </a:cubicBezTo>
                <a:close/>
                <a:moveTo>
                  <a:pt x="3575437" y="1374550"/>
                </a:moveTo>
                <a:cubicBezTo>
                  <a:pt x="3490345" y="1374550"/>
                  <a:pt x="3423505" y="1400373"/>
                  <a:pt x="3374919" y="1452020"/>
                </a:cubicBezTo>
                <a:cubicBezTo>
                  <a:pt x="3326333" y="1503666"/>
                  <a:pt x="3302040" y="1572284"/>
                  <a:pt x="3302040" y="1657872"/>
                </a:cubicBezTo>
                <a:lnTo>
                  <a:pt x="3302040" y="2009246"/>
                </a:lnTo>
                <a:cubicBezTo>
                  <a:pt x="3302040" y="2198128"/>
                  <a:pt x="3393172" y="2292568"/>
                  <a:pt x="3575437" y="2292568"/>
                </a:cubicBezTo>
                <a:cubicBezTo>
                  <a:pt x="3758490" y="2292568"/>
                  <a:pt x="3850016" y="2198128"/>
                  <a:pt x="3850016" y="2009246"/>
                </a:cubicBezTo>
                <a:lnTo>
                  <a:pt x="3850016" y="1657872"/>
                </a:lnTo>
                <a:cubicBezTo>
                  <a:pt x="3850016" y="1572538"/>
                  <a:pt x="3825664" y="1503984"/>
                  <a:pt x="3776960" y="1452210"/>
                </a:cubicBezTo>
                <a:cubicBezTo>
                  <a:pt x="3728256" y="1400437"/>
                  <a:pt x="3661082" y="1374550"/>
                  <a:pt x="3575437" y="1374550"/>
                </a:cubicBezTo>
                <a:close/>
                <a:moveTo>
                  <a:pt x="2991491" y="1374550"/>
                </a:moveTo>
                <a:cubicBezTo>
                  <a:pt x="2899435" y="1374550"/>
                  <a:pt x="2831633" y="1393845"/>
                  <a:pt x="2788085" y="1432435"/>
                </a:cubicBezTo>
                <a:cubicBezTo>
                  <a:pt x="2744538" y="1471024"/>
                  <a:pt x="2722764" y="1535663"/>
                  <a:pt x="2722764" y="1626349"/>
                </a:cubicBezTo>
                <a:cubicBezTo>
                  <a:pt x="2722764" y="1632575"/>
                  <a:pt x="2722764" y="1638366"/>
                  <a:pt x="2722764" y="1643724"/>
                </a:cubicBezTo>
                <a:cubicBezTo>
                  <a:pt x="2722764" y="1649082"/>
                  <a:pt x="2723396" y="1656793"/>
                  <a:pt x="2724661" y="1666858"/>
                </a:cubicBezTo>
                <a:lnTo>
                  <a:pt x="2950880" y="1666858"/>
                </a:lnTo>
                <a:lnTo>
                  <a:pt x="2950880" y="1602415"/>
                </a:lnTo>
                <a:cubicBezTo>
                  <a:pt x="2950880" y="1572222"/>
                  <a:pt x="2960721" y="1557125"/>
                  <a:pt x="2980403" y="1557125"/>
                </a:cubicBezTo>
                <a:cubicBezTo>
                  <a:pt x="3003205" y="1557125"/>
                  <a:pt x="3014606" y="1576699"/>
                  <a:pt x="3014606" y="1615847"/>
                </a:cubicBezTo>
                <a:lnTo>
                  <a:pt x="3014606" y="1697302"/>
                </a:lnTo>
                <a:lnTo>
                  <a:pt x="2893032" y="1738928"/>
                </a:lnTo>
                <a:cubicBezTo>
                  <a:pt x="2846852" y="1754586"/>
                  <a:pt x="2810271" y="1773949"/>
                  <a:pt x="2783290" y="1797017"/>
                </a:cubicBezTo>
                <a:cubicBezTo>
                  <a:pt x="2756309" y="1820085"/>
                  <a:pt x="2737336" y="1849389"/>
                  <a:pt x="2726373" y="1884928"/>
                </a:cubicBezTo>
                <a:cubicBezTo>
                  <a:pt x="2715409" y="1920467"/>
                  <a:pt x="2709927" y="1965602"/>
                  <a:pt x="2709927" y="2020334"/>
                </a:cubicBezTo>
                <a:cubicBezTo>
                  <a:pt x="2709927" y="2071475"/>
                  <a:pt x="2714770" y="2117430"/>
                  <a:pt x="2724457" y="2158200"/>
                </a:cubicBezTo>
                <a:cubicBezTo>
                  <a:pt x="2734143" y="2198969"/>
                  <a:pt x="2752766" y="2231556"/>
                  <a:pt x="2780327" y="2255961"/>
                </a:cubicBezTo>
                <a:cubicBezTo>
                  <a:pt x="2807888" y="2280366"/>
                  <a:pt x="2847537" y="2292568"/>
                  <a:pt x="2899274" y="2292568"/>
                </a:cubicBezTo>
                <a:cubicBezTo>
                  <a:pt x="2932363" y="2292568"/>
                  <a:pt x="2961634" y="2281963"/>
                  <a:pt x="2987087" y="2260752"/>
                </a:cubicBezTo>
                <a:cubicBezTo>
                  <a:pt x="2999813" y="2250146"/>
                  <a:pt x="3008713" y="2238058"/>
                  <a:pt x="3013787" y="2224487"/>
                </a:cubicBezTo>
                <a:lnTo>
                  <a:pt x="3017527" y="2207547"/>
                </a:lnTo>
                <a:lnTo>
                  <a:pt x="3017527" y="2283230"/>
                </a:lnTo>
                <a:lnTo>
                  <a:pt x="3249727" y="2283230"/>
                </a:lnTo>
                <a:lnTo>
                  <a:pt x="3249727" y="1604173"/>
                </a:lnTo>
                <a:cubicBezTo>
                  <a:pt x="3249727" y="1554502"/>
                  <a:pt x="3238265" y="1512526"/>
                  <a:pt x="3215343" y="1478246"/>
                </a:cubicBezTo>
                <a:cubicBezTo>
                  <a:pt x="3192420" y="1443966"/>
                  <a:pt x="3161486" y="1418113"/>
                  <a:pt x="3122539" y="1400688"/>
                </a:cubicBezTo>
                <a:cubicBezTo>
                  <a:pt x="3083593" y="1383263"/>
                  <a:pt x="3039910" y="1374550"/>
                  <a:pt x="2991491" y="1374550"/>
                </a:cubicBezTo>
                <a:close/>
                <a:moveTo>
                  <a:pt x="9525808" y="1373378"/>
                </a:moveTo>
                <a:cubicBezTo>
                  <a:pt x="9475894" y="1373378"/>
                  <a:pt x="9437030" y="1383704"/>
                  <a:pt x="9409215" y="1404357"/>
                </a:cubicBezTo>
                <a:cubicBezTo>
                  <a:pt x="9395307" y="1414684"/>
                  <a:pt x="9385520" y="1426264"/>
                  <a:pt x="9379853" y="1439098"/>
                </a:cubicBezTo>
                <a:lnTo>
                  <a:pt x="9375212" y="1456416"/>
                </a:lnTo>
                <a:lnTo>
                  <a:pt x="9375212" y="1383889"/>
                </a:lnTo>
                <a:lnTo>
                  <a:pt x="9138343" y="1383889"/>
                </a:lnTo>
                <a:lnTo>
                  <a:pt x="9138343" y="2283230"/>
                </a:lnTo>
                <a:lnTo>
                  <a:pt x="9375212" y="2283230"/>
                </a:lnTo>
                <a:lnTo>
                  <a:pt x="9375212" y="1601838"/>
                </a:lnTo>
                <a:cubicBezTo>
                  <a:pt x="9375212" y="1599612"/>
                  <a:pt x="9382602" y="1595848"/>
                  <a:pt x="9397383" y="1590546"/>
                </a:cubicBezTo>
                <a:cubicBezTo>
                  <a:pt x="9412164" y="1585244"/>
                  <a:pt x="9431192" y="1580781"/>
                  <a:pt x="9454468" y="1577156"/>
                </a:cubicBezTo>
                <a:cubicBezTo>
                  <a:pt x="9477744" y="1573532"/>
                  <a:pt x="9501524" y="1571719"/>
                  <a:pt x="9525808" y="1571719"/>
                </a:cubicBezTo>
                <a:close/>
                <a:moveTo>
                  <a:pt x="6992158" y="1373378"/>
                </a:moveTo>
                <a:cubicBezTo>
                  <a:pt x="6942245" y="1373378"/>
                  <a:pt x="6903381" y="1383704"/>
                  <a:pt x="6875565" y="1404357"/>
                </a:cubicBezTo>
                <a:cubicBezTo>
                  <a:pt x="6861658" y="1414684"/>
                  <a:pt x="6851870" y="1426264"/>
                  <a:pt x="6846203" y="1439098"/>
                </a:cubicBezTo>
                <a:lnTo>
                  <a:pt x="6841563" y="1456416"/>
                </a:lnTo>
                <a:lnTo>
                  <a:pt x="6841563" y="1383889"/>
                </a:lnTo>
                <a:lnTo>
                  <a:pt x="6604694" y="1383889"/>
                </a:lnTo>
                <a:lnTo>
                  <a:pt x="6604694" y="2283230"/>
                </a:lnTo>
                <a:lnTo>
                  <a:pt x="6841563" y="2283230"/>
                </a:lnTo>
                <a:lnTo>
                  <a:pt x="6841563" y="1601838"/>
                </a:lnTo>
                <a:cubicBezTo>
                  <a:pt x="6841563" y="1599612"/>
                  <a:pt x="6848953" y="1595848"/>
                  <a:pt x="6863734" y="1590546"/>
                </a:cubicBezTo>
                <a:cubicBezTo>
                  <a:pt x="6878514" y="1585244"/>
                  <a:pt x="6897542" y="1580781"/>
                  <a:pt x="6920818" y="1577156"/>
                </a:cubicBezTo>
                <a:cubicBezTo>
                  <a:pt x="6944095" y="1573532"/>
                  <a:pt x="6967875" y="1571719"/>
                  <a:pt x="6992158" y="1571719"/>
                </a:cubicBezTo>
                <a:close/>
                <a:moveTo>
                  <a:pt x="8262043" y="1232131"/>
                </a:moveTo>
                <a:lnTo>
                  <a:pt x="8262043" y="2283230"/>
                </a:lnTo>
                <a:lnTo>
                  <a:pt x="8498912" y="2283230"/>
                </a:lnTo>
                <a:lnTo>
                  <a:pt x="8498912" y="1232131"/>
                </a:lnTo>
                <a:close/>
                <a:moveTo>
                  <a:pt x="7355261" y="1232131"/>
                </a:moveTo>
                <a:lnTo>
                  <a:pt x="7355261" y="1417738"/>
                </a:lnTo>
                <a:lnTo>
                  <a:pt x="7296307" y="1417738"/>
                </a:lnTo>
                <a:lnTo>
                  <a:pt x="7296307" y="1600899"/>
                </a:lnTo>
                <a:lnTo>
                  <a:pt x="7355261" y="1600899"/>
                </a:lnTo>
                <a:lnTo>
                  <a:pt x="7355261" y="2134736"/>
                </a:lnTo>
                <a:cubicBezTo>
                  <a:pt x="7355261" y="2187130"/>
                  <a:pt x="7366106" y="2226534"/>
                  <a:pt x="7387794" y="2252947"/>
                </a:cubicBezTo>
                <a:cubicBezTo>
                  <a:pt x="7409483" y="2279361"/>
                  <a:pt x="7450468" y="2292568"/>
                  <a:pt x="7510750" y="2292568"/>
                </a:cubicBezTo>
                <a:cubicBezTo>
                  <a:pt x="7536795" y="2292568"/>
                  <a:pt x="7562481" y="2290257"/>
                  <a:pt x="7587810" y="2285634"/>
                </a:cubicBezTo>
                <a:cubicBezTo>
                  <a:pt x="7613139" y="2281011"/>
                  <a:pt x="7631114" y="2276929"/>
                  <a:pt x="7641737" y="2273388"/>
                </a:cubicBezTo>
                <a:lnTo>
                  <a:pt x="7641737" y="2110579"/>
                </a:lnTo>
                <a:cubicBezTo>
                  <a:pt x="7625453" y="2112136"/>
                  <a:pt x="7612920" y="2112914"/>
                  <a:pt x="7604139" y="2112914"/>
                </a:cubicBezTo>
                <a:cubicBezTo>
                  <a:pt x="7594813" y="2112914"/>
                  <a:pt x="7588923" y="2111381"/>
                  <a:pt x="7586471" y="2108314"/>
                </a:cubicBezTo>
                <a:cubicBezTo>
                  <a:pt x="7584018" y="2105248"/>
                  <a:pt x="7582792" y="2097712"/>
                  <a:pt x="7582792" y="2085707"/>
                </a:cubicBezTo>
                <a:lnTo>
                  <a:pt x="7582792" y="1600899"/>
                </a:lnTo>
                <a:lnTo>
                  <a:pt x="7641737" y="1600899"/>
                </a:lnTo>
                <a:lnTo>
                  <a:pt x="7641737" y="1417738"/>
                </a:lnTo>
                <a:lnTo>
                  <a:pt x="7582792" y="1417738"/>
                </a:lnTo>
                <a:lnTo>
                  <a:pt x="7582792" y="1232131"/>
                </a:lnTo>
                <a:close/>
                <a:moveTo>
                  <a:pt x="5408051" y="1232131"/>
                </a:moveTo>
                <a:lnTo>
                  <a:pt x="5408051" y="2283230"/>
                </a:lnTo>
                <a:lnTo>
                  <a:pt x="5636743" y="2283230"/>
                </a:lnTo>
                <a:lnTo>
                  <a:pt x="5636743" y="1817444"/>
                </a:lnTo>
                <a:lnTo>
                  <a:pt x="5709232" y="1817444"/>
                </a:lnTo>
                <a:lnTo>
                  <a:pt x="5709232" y="2283230"/>
                </a:lnTo>
                <a:lnTo>
                  <a:pt x="5937926" y="2283230"/>
                </a:lnTo>
                <a:lnTo>
                  <a:pt x="5937926" y="1232131"/>
                </a:lnTo>
                <a:lnTo>
                  <a:pt x="5709232" y="1232131"/>
                </a:lnTo>
                <a:lnTo>
                  <a:pt x="5709232" y="1599271"/>
                </a:lnTo>
                <a:lnTo>
                  <a:pt x="5636743" y="1599271"/>
                </a:lnTo>
                <a:lnTo>
                  <a:pt x="5636743" y="1232131"/>
                </a:lnTo>
                <a:close/>
                <a:moveTo>
                  <a:pt x="4566344" y="1232131"/>
                </a:moveTo>
                <a:lnTo>
                  <a:pt x="4566344" y="2283230"/>
                </a:lnTo>
                <a:lnTo>
                  <a:pt x="4797381" y="2283230"/>
                </a:lnTo>
                <a:lnTo>
                  <a:pt x="4797381" y="1870566"/>
                </a:lnTo>
                <a:lnTo>
                  <a:pt x="4906091" y="2283230"/>
                </a:lnTo>
                <a:lnTo>
                  <a:pt x="5149927" y="2283230"/>
                </a:lnTo>
                <a:lnTo>
                  <a:pt x="4982988" y="1776498"/>
                </a:lnTo>
                <a:lnTo>
                  <a:pt x="5114319" y="1383889"/>
                </a:lnTo>
                <a:lnTo>
                  <a:pt x="4876650" y="1383889"/>
                </a:lnTo>
                <a:lnTo>
                  <a:pt x="4797381" y="1685657"/>
                </a:lnTo>
                <a:lnTo>
                  <a:pt x="4797381" y="1232131"/>
                </a:lnTo>
                <a:close/>
                <a:moveTo>
                  <a:pt x="3945312" y="1232131"/>
                </a:moveTo>
                <a:lnTo>
                  <a:pt x="3945312" y="1417738"/>
                </a:lnTo>
                <a:lnTo>
                  <a:pt x="3886358" y="1417738"/>
                </a:lnTo>
                <a:lnTo>
                  <a:pt x="3886358" y="1600899"/>
                </a:lnTo>
                <a:lnTo>
                  <a:pt x="3945312" y="1600899"/>
                </a:lnTo>
                <a:lnTo>
                  <a:pt x="3945312" y="2134736"/>
                </a:lnTo>
                <a:cubicBezTo>
                  <a:pt x="3945312" y="2187130"/>
                  <a:pt x="3956157" y="2226534"/>
                  <a:pt x="3977845" y="2252947"/>
                </a:cubicBezTo>
                <a:cubicBezTo>
                  <a:pt x="3999534" y="2279361"/>
                  <a:pt x="4040519" y="2292568"/>
                  <a:pt x="4100801" y="2292568"/>
                </a:cubicBezTo>
                <a:cubicBezTo>
                  <a:pt x="4126845" y="2292568"/>
                  <a:pt x="4152532" y="2290257"/>
                  <a:pt x="4177861" y="2285634"/>
                </a:cubicBezTo>
                <a:cubicBezTo>
                  <a:pt x="4203189" y="2281011"/>
                  <a:pt x="4221165" y="2276929"/>
                  <a:pt x="4231787" y="2273388"/>
                </a:cubicBezTo>
                <a:lnTo>
                  <a:pt x="4231787" y="2110579"/>
                </a:lnTo>
                <a:cubicBezTo>
                  <a:pt x="4215503" y="2112136"/>
                  <a:pt x="4202971" y="2112914"/>
                  <a:pt x="4194190" y="2112914"/>
                </a:cubicBezTo>
                <a:cubicBezTo>
                  <a:pt x="4184864" y="2112914"/>
                  <a:pt x="4178974" y="2111381"/>
                  <a:pt x="4176521" y="2108314"/>
                </a:cubicBezTo>
                <a:cubicBezTo>
                  <a:pt x="4174069" y="2105248"/>
                  <a:pt x="4172843" y="2097712"/>
                  <a:pt x="4172843" y="2085707"/>
                </a:cubicBezTo>
                <a:lnTo>
                  <a:pt x="4172843" y="1600899"/>
                </a:lnTo>
                <a:lnTo>
                  <a:pt x="4231787" y="1600899"/>
                </a:lnTo>
                <a:lnTo>
                  <a:pt x="4231787" y="1417738"/>
                </a:lnTo>
                <a:lnTo>
                  <a:pt x="4172843" y="1417738"/>
                </a:lnTo>
                <a:lnTo>
                  <a:pt x="4172843" y="1232131"/>
                </a:lnTo>
                <a:close/>
                <a:moveTo>
                  <a:pt x="2150501" y="1232131"/>
                </a:moveTo>
                <a:lnTo>
                  <a:pt x="2150501" y="2283230"/>
                </a:lnTo>
                <a:lnTo>
                  <a:pt x="2379194" y="2283230"/>
                </a:lnTo>
                <a:lnTo>
                  <a:pt x="2379194" y="1785929"/>
                </a:lnTo>
                <a:lnTo>
                  <a:pt x="2469095" y="2283230"/>
                </a:lnTo>
                <a:lnTo>
                  <a:pt x="2704309" y="2283230"/>
                </a:lnTo>
                <a:lnTo>
                  <a:pt x="2565387" y="1714557"/>
                </a:lnTo>
                <a:lnTo>
                  <a:pt x="2680376" y="1232131"/>
                </a:lnTo>
                <a:lnTo>
                  <a:pt x="2451701" y="1232131"/>
                </a:lnTo>
                <a:lnTo>
                  <a:pt x="2378031" y="1643631"/>
                </a:lnTo>
                <a:lnTo>
                  <a:pt x="2378031" y="1232131"/>
                </a:lnTo>
                <a:close/>
                <a:moveTo>
                  <a:pt x="7022631" y="1156247"/>
                </a:moveTo>
                <a:lnTo>
                  <a:pt x="7022631" y="1354002"/>
                </a:lnTo>
                <a:lnTo>
                  <a:pt x="7255993" y="1354002"/>
                </a:lnTo>
                <a:lnTo>
                  <a:pt x="7255993" y="1156247"/>
                </a:lnTo>
                <a:close/>
                <a:moveTo>
                  <a:pt x="4269906" y="1156247"/>
                </a:moveTo>
                <a:lnTo>
                  <a:pt x="4269906" y="1354002"/>
                </a:lnTo>
                <a:lnTo>
                  <a:pt x="4503268" y="1354002"/>
                </a:lnTo>
                <a:lnTo>
                  <a:pt x="4503268" y="1156247"/>
                </a:lnTo>
                <a:close/>
                <a:moveTo>
                  <a:pt x="0" y="0"/>
                </a:moveTo>
                <a:lnTo>
                  <a:pt x="12192000" y="0"/>
                </a:lnTo>
                <a:lnTo>
                  <a:pt x="12192000"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110469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56364" y="277091"/>
            <a:ext cx="4119418" cy="923330"/>
          </a:xfrm>
          <a:prstGeom prst="rect">
            <a:avLst/>
          </a:prstGeom>
          <a:noFill/>
        </p:spPr>
        <p:txBody>
          <a:bodyPr wrap="square" rtlCol="0">
            <a:spAutoFit/>
          </a:bodyPr>
          <a:lstStyle/>
          <a:p>
            <a:r>
              <a:rPr lang="tr-TR" sz="5400" spc="300" dirty="0" smtClean="0">
                <a:latin typeface="Anton" pitchFamily="2" charset="-94"/>
              </a:rPr>
              <a:t>KAOS NEDİR ?</a:t>
            </a:r>
            <a:endParaRPr lang="tr-TR" sz="5400" spc="300" dirty="0">
              <a:latin typeface="Anton" pitchFamily="2" charset="-94"/>
            </a:endParaRPr>
          </a:p>
        </p:txBody>
      </p:sp>
      <p:sp>
        <p:nvSpPr>
          <p:cNvPr id="6" name="Rectangle 5"/>
          <p:cNvSpPr/>
          <p:nvPr/>
        </p:nvSpPr>
        <p:spPr>
          <a:xfrm>
            <a:off x="0" y="4077855"/>
            <a:ext cx="12192000" cy="2438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tr-TR" sz="2000" dirty="0" smtClean="0">
                <a:solidFill>
                  <a:schemeClr val="tx1"/>
                </a:solidFill>
              </a:rPr>
              <a:t>      Daha basit bir anlatımla kaos;</a:t>
            </a:r>
          </a:p>
          <a:p>
            <a:r>
              <a:rPr lang="tr-TR" sz="2000" b="1" i="1" dirty="0" smtClean="0">
                <a:solidFill>
                  <a:schemeClr val="tx1"/>
                </a:solidFill>
              </a:rPr>
              <a:t>«Ortalama 1cm kanat açıklığına sahip </a:t>
            </a:r>
          </a:p>
          <a:p>
            <a:r>
              <a:rPr lang="tr-TR" sz="2000" b="1" i="1" dirty="0" smtClean="0">
                <a:solidFill>
                  <a:schemeClr val="tx1"/>
                </a:solidFill>
              </a:rPr>
              <a:t>bir kelebeğin kanat çırpışlarının,başka bir kıtada </a:t>
            </a:r>
          </a:p>
          <a:p>
            <a:r>
              <a:rPr lang="tr-TR" sz="2000" b="1" i="1" dirty="0" smtClean="0">
                <a:solidFill>
                  <a:schemeClr val="tx1"/>
                </a:solidFill>
              </a:rPr>
              <a:t>ortaya çıkan fırtınada etkisinin olabilme ihtimalidir»</a:t>
            </a:r>
          </a:p>
          <a:p>
            <a:r>
              <a:rPr lang="tr-TR" sz="2000" b="1" i="1" dirty="0" smtClean="0">
                <a:solidFill>
                  <a:schemeClr val="tx1"/>
                </a:solidFill>
              </a:rPr>
              <a:t> </a:t>
            </a:r>
            <a:r>
              <a:rPr lang="tr-TR" sz="2000" dirty="0" smtClean="0">
                <a:solidFill>
                  <a:schemeClr val="tx1"/>
                </a:solidFill>
              </a:rPr>
              <a:t>diyebiliriz.</a:t>
            </a:r>
          </a:p>
          <a:p>
            <a:pPr lvl="2"/>
            <a:r>
              <a:rPr lang="tr-TR" sz="2000" dirty="0" smtClean="0">
                <a:solidFill>
                  <a:schemeClr val="tx1"/>
                </a:solidFill>
              </a:rPr>
              <a:t>Düzensizliklerden doğan düzen</a:t>
            </a:r>
          </a:p>
          <a:p>
            <a:pPr lvl="2"/>
            <a:r>
              <a:rPr lang="tr-TR" sz="2000" dirty="0">
                <a:solidFill>
                  <a:schemeClr val="tx1"/>
                </a:solidFill>
              </a:rPr>
              <a:t>	</a:t>
            </a:r>
            <a:r>
              <a:rPr lang="tr-TR" sz="2000" dirty="0" smtClean="0">
                <a:solidFill>
                  <a:schemeClr val="tx1"/>
                </a:solidFill>
              </a:rPr>
              <a:t>ya da </a:t>
            </a:r>
          </a:p>
          <a:p>
            <a:pPr lvl="2"/>
            <a:r>
              <a:rPr lang="tr-TR" sz="2000" dirty="0" smtClean="0">
                <a:solidFill>
                  <a:schemeClr val="tx1"/>
                </a:solidFill>
              </a:rPr>
              <a:t>Ufak değişikliklerin getirdiği bilinmezlikler...</a:t>
            </a:r>
            <a:endParaRPr lang="tr-TR" sz="2000" dirty="0">
              <a:solidFill>
                <a:schemeClr val="tx1"/>
              </a:solidFill>
            </a:endParaRPr>
          </a:p>
        </p:txBody>
      </p:sp>
      <p:sp>
        <p:nvSpPr>
          <p:cNvPr id="7" name="Rectangle 6"/>
          <p:cNvSpPr/>
          <p:nvPr/>
        </p:nvSpPr>
        <p:spPr>
          <a:xfrm>
            <a:off x="0" y="6751782"/>
            <a:ext cx="12192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Görsel Kaynak: https://www.clipartmax.com/max/m2i8G6K9Z5m2G6A0/</a:t>
            </a:r>
            <a:endParaRPr lang="tr-TR"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447" y="464127"/>
            <a:ext cx="6609172" cy="6114473"/>
          </a:xfrm>
          <a:prstGeom prst="rect">
            <a:avLst/>
          </a:prstGeom>
        </p:spPr>
      </p:pic>
      <p:sp>
        <p:nvSpPr>
          <p:cNvPr id="5" name="Rectangle 4"/>
          <p:cNvSpPr/>
          <p:nvPr/>
        </p:nvSpPr>
        <p:spPr>
          <a:xfrm>
            <a:off x="0" y="1376218"/>
            <a:ext cx="12192000" cy="24384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dirty="0"/>
              <a:t>Norveç Kralı II. Oscar, Güneş Sistemi'nin kararlı olup olamayacağını ispatlayana ödül vereceğini duyurur. </a:t>
            </a:r>
            <a:endParaRPr lang="tr-TR" sz="2000" dirty="0" smtClean="0"/>
          </a:p>
          <a:p>
            <a:pPr algn="ctr"/>
            <a:r>
              <a:rPr lang="tr-TR" sz="2000" b="1" dirty="0" smtClean="0"/>
              <a:t>Henri </a:t>
            </a:r>
            <a:r>
              <a:rPr lang="tr-TR" sz="2000" b="1" dirty="0"/>
              <a:t>Poincare,</a:t>
            </a:r>
            <a:r>
              <a:rPr lang="tr-TR" sz="2000" b="1" dirty="0" smtClean="0"/>
              <a:t> </a:t>
            </a:r>
            <a:r>
              <a:rPr lang="tr-TR" sz="2000" dirty="0"/>
              <a:t>ise bunun analitik olarak çözülmesinin mümkün olmadığını; çünkü bu sistemdeki her cisme ait başlangıç koşullarının eksiksiz ve hatasız olarak ölçülemeyeceğini göstermiştir. </a:t>
            </a:r>
            <a:endParaRPr lang="tr-TR" sz="2000" dirty="0" smtClean="0"/>
          </a:p>
          <a:p>
            <a:pPr algn="ctr"/>
            <a:r>
              <a:rPr lang="tr-TR" sz="2000" dirty="0" smtClean="0"/>
              <a:t>Bu </a:t>
            </a:r>
            <a:r>
              <a:rPr lang="tr-TR" sz="2000" dirty="0"/>
              <a:t>meşhur problem </a:t>
            </a:r>
            <a:r>
              <a:rPr lang="tr-TR" sz="2000" b="1" dirty="0"/>
              <a:t>“Üç Cisim Problemi”</a:t>
            </a:r>
            <a:r>
              <a:rPr lang="tr-TR" sz="2000" dirty="0"/>
              <a:t> olarak tarihe geçmiştir. Yani Poincare, sistemde başlangıç koşullarına hassas bağlılık olduğunu ve de eksiksiz yani hatasız ölçüm yapılamayacağını ortaya koymuştur</a:t>
            </a:r>
            <a:r>
              <a:rPr lang="tr-TR" sz="2000" dirty="0" smtClean="0"/>
              <a:t>.</a:t>
            </a:r>
          </a:p>
          <a:p>
            <a:pPr algn="ctr"/>
            <a:r>
              <a:rPr lang="tr-TR" sz="2000" dirty="0" smtClean="0"/>
              <a:t> </a:t>
            </a:r>
            <a:r>
              <a:rPr lang="tr-TR" sz="2000" dirty="0"/>
              <a:t>İlk defa </a:t>
            </a:r>
            <a:r>
              <a:rPr lang="tr-TR" sz="2000" b="1" dirty="0"/>
              <a:t>“kaos” </a:t>
            </a:r>
            <a:r>
              <a:rPr lang="tr-TR" sz="2000" dirty="0"/>
              <a:t>kelimesini de Poincare kullanmıştır. </a:t>
            </a:r>
            <a:endParaRPr lang="tr-TR" sz="2000" dirty="0" smtClean="0"/>
          </a:p>
          <a:p>
            <a:pPr algn="ctr"/>
            <a:r>
              <a:rPr lang="tr-TR" sz="2000" dirty="0" smtClean="0"/>
              <a:t>Kaotik </a:t>
            </a:r>
            <a:r>
              <a:rPr lang="tr-TR" sz="2000" dirty="0"/>
              <a:t>sistemlerin analitik olmasa da geometrik olarak modellenebileceğini </a:t>
            </a:r>
            <a:r>
              <a:rPr lang="tr-TR" sz="2000" dirty="0" smtClean="0"/>
              <a:t>ve</a:t>
            </a:r>
          </a:p>
          <a:p>
            <a:pPr algn="ctr"/>
            <a:r>
              <a:rPr lang="tr-TR" sz="2000" dirty="0" smtClean="0"/>
              <a:t> </a:t>
            </a:r>
            <a:r>
              <a:rPr lang="tr-TR" sz="2000" b="1" dirty="0"/>
              <a:t>“faz uzayı”</a:t>
            </a:r>
            <a:r>
              <a:rPr lang="tr-TR" sz="2000" dirty="0"/>
              <a:t> denilen kavramları ortaya sürmüştür. </a:t>
            </a:r>
          </a:p>
        </p:txBody>
      </p:sp>
      <p:sp>
        <p:nvSpPr>
          <p:cNvPr id="10" name="Rectangle 9"/>
          <p:cNvSpPr/>
          <p:nvPr/>
        </p:nvSpPr>
        <p:spPr>
          <a:xfrm>
            <a:off x="0" y="6578600"/>
            <a:ext cx="12192000" cy="152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Kaos Nedir: </a:t>
            </a:r>
            <a:r>
              <a:rPr lang="tr-TR" dirty="0" smtClean="0">
                <a:hlinkClick r:id="rId3"/>
              </a:rPr>
              <a:t>Kaos Teorisi Nedir? Doğadaki Kaostan Söz Ederken Neyi Kastediyoruz? - Evrim Ağacı (evrimagaci.org)</a:t>
            </a:r>
            <a:endParaRPr lang="tr-TR" dirty="0"/>
          </a:p>
        </p:txBody>
      </p:sp>
    </p:spTree>
    <p:extLst>
      <p:ext uri="{BB962C8B-B14F-4D97-AF65-F5344CB8AC3E}">
        <p14:creationId xmlns:p14="http://schemas.microsoft.com/office/powerpoint/2010/main" val="3961522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46" y="919633"/>
            <a:ext cx="6252772" cy="5571872"/>
          </a:xfrm>
          <a:prstGeom prst="rect">
            <a:avLst/>
          </a:prstGeom>
        </p:spPr>
      </p:pic>
      <p:cxnSp>
        <p:nvCxnSpPr>
          <p:cNvPr id="6" name="Straight Arrow Connector 5"/>
          <p:cNvCxnSpPr/>
          <p:nvPr/>
        </p:nvCxnSpPr>
        <p:spPr>
          <a:xfrm flipV="1">
            <a:off x="5070764" y="5560291"/>
            <a:ext cx="2613891" cy="655782"/>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655" y="4922275"/>
            <a:ext cx="3085692" cy="1053652"/>
          </a:xfrm>
          <a:prstGeom prst="rect">
            <a:avLst/>
          </a:prstGeom>
        </p:spPr>
      </p:pic>
      <p:sp>
        <p:nvSpPr>
          <p:cNvPr id="8" name="TextBox 7"/>
          <p:cNvSpPr txBox="1"/>
          <p:nvPr/>
        </p:nvSpPr>
        <p:spPr>
          <a:xfrm>
            <a:off x="9363287" y="5160181"/>
            <a:ext cx="1407060" cy="400110"/>
          </a:xfrm>
          <a:prstGeom prst="rect">
            <a:avLst/>
          </a:prstGeom>
          <a:noFill/>
        </p:spPr>
        <p:txBody>
          <a:bodyPr wrap="square" rtlCol="0">
            <a:spAutoFit/>
          </a:bodyPr>
          <a:lstStyle/>
          <a:p>
            <a:r>
              <a:rPr lang="tr-TR" sz="2000" b="1" dirty="0" smtClean="0">
                <a:latin typeface="Times New Roman" panose="02020603050405020304" pitchFamily="18" charset="0"/>
                <a:cs typeface="Times New Roman" panose="02020603050405020304" pitchFamily="18" charset="0"/>
              </a:rPr>
              <a:t>Nisan 1998</a:t>
            </a:r>
            <a:endParaRPr lang="tr-TR" sz="2000" b="1"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2213748" y="242387"/>
            <a:ext cx="8327921" cy="523220"/>
          </a:xfrm>
          <a:prstGeom prst="rect">
            <a:avLst/>
          </a:prstGeom>
          <a:noFill/>
        </p:spPr>
        <p:txBody>
          <a:bodyPr wrap="none" rtlCol="0">
            <a:spAutoFit/>
          </a:bodyPr>
          <a:lstStyle/>
          <a:p>
            <a:r>
              <a:rPr lang="tr-TR" sz="2800" spc="300" dirty="0" smtClean="0">
                <a:latin typeface="Anton" pitchFamily="2" charset="-94"/>
              </a:rPr>
              <a:t>Kaotik Yapıların/haritaların Kullanım Alanları</a:t>
            </a:r>
            <a:endParaRPr lang="tr-TR" sz="2800" spc="300" dirty="0">
              <a:latin typeface="Anton" pitchFamily="2" charset="-94"/>
            </a:endParaRPr>
          </a:p>
        </p:txBody>
      </p:sp>
      <p:sp>
        <p:nvSpPr>
          <p:cNvPr id="11" name="Rectangle 10"/>
          <p:cNvSpPr/>
          <p:nvPr/>
        </p:nvSpPr>
        <p:spPr>
          <a:xfrm rot="514834">
            <a:off x="7211723" y="1512067"/>
            <a:ext cx="4620955" cy="18472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400" dirty="0" smtClean="0">
                <a:latin typeface="Arial" panose="020B0604020202020204" pitchFamily="34" charset="0"/>
                <a:cs typeface="Arial" panose="020B0604020202020204" pitchFamily="34" charset="0"/>
              </a:rPr>
              <a:t>Hücrelerin ölçek ne olursa olsun düzensizliklerini tekrarlaması ile</a:t>
            </a:r>
          </a:p>
          <a:p>
            <a:pPr algn="ctr"/>
            <a:r>
              <a:rPr lang="tr-TR" sz="2400" dirty="0" smtClean="0">
                <a:latin typeface="Arial" panose="020B0604020202020204" pitchFamily="34" charset="0"/>
                <a:cs typeface="Arial" panose="020B0604020202020204" pitchFamily="34" charset="0"/>
              </a:rPr>
              <a:t> fraktal boyut verilerek kanser tespiti yapılması.</a:t>
            </a:r>
            <a:endParaRPr lang="tr-TR"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69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7898" y="101600"/>
            <a:ext cx="7101047" cy="646331"/>
          </a:xfrm>
          <a:prstGeom prst="rect">
            <a:avLst/>
          </a:prstGeom>
          <a:noFill/>
        </p:spPr>
        <p:txBody>
          <a:bodyPr wrap="square" rtlCol="0">
            <a:spAutoFit/>
          </a:bodyPr>
          <a:lstStyle/>
          <a:p>
            <a:r>
              <a:rPr lang="tr-TR" sz="3600" b="1" spc="300" dirty="0" smtClean="0">
                <a:latin typeface="Anton" pitchFamily="2" charset="-94"/>
              </a:rPr>
              <a:t>Görselleştirilen Kaotik Haritalar</a:t>
            </a:r>
            <a:endParaRPr lang="tr-TR" sz="3600" b="1" spc="300" dirty="0">
              <a:latin typeface="Anton" pitchFamily="2" charset="-94"/>
            </a:endParaRPr>
          </a:p>
        </p:txBody>
      </p:sp>
      <p:sp>
        <p:nvSpPr>
          <p:cNvPr id="5" name="Rectangle 4"/>
          <p:cNvSpPr/>
          <p:nvPr/>
        </p:nvSpPr>
        <p:spPr>
          <a:xfrm>
            <a:off x="0" y="840509"/>
            <a:ext cx="12192000" cy="14962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Lorenz</a:t>
            </a:r>
            <a:endParaRPr lang="tr-TR"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0729" y="842744"/>
            <a:ext cx="1856508" cy="1504669"/>
          </a:xfrm>
          <a:prstGeom prst="rect">
            <a:avLst/>
          </a:prstGeom>
        </p:spPr>
      </p:pic>
      <p:sp>
        <p:nvSpPr>
          <p:cNvPr id="7" name="Rectangle 6"/>
          <p:cNvSpPr/>
          <p:nvPr/>
        </p:nvSpPr>
        <p:spPr>
          <a:xfrm>
            <a:off x="0" y="2347413"/>
            <a:ext cx="12192000" cy="13712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solidFill>
                  <a:schemeClr val="tx1"/>
                </a:solidFill>
              </a:rPr>
              <a:t>Van Der Pol</a:t>
            </a:r>
            <a:endParaRPr lang="tr-TR" dirty="0">
              <a:solidFill>
                <a:schemeClr val="tx1"/>
              </a:solidFill>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1507" y="2371512"/>
            <a:ext cx="1214951" cy="1204338"/>
          </a:xfrm>
          <a:prstGeom prst="rect">
            <a:avLst/>
          </a:prstGeom>
        </p:spPr>
      </p:pic>
      <p:sp>
        <p:nvSpPr>
          <p:cNvPr id="9" name="Rectangle 8"/>
          <p:cNvSpPr/>
          <p:nvPr/>
        </p:nvSpPr>
        <p:spPr>
          <a:xfrm>
            <a:off x="0" y="3729256"/>
            <a:ext cx="12192000" cy="134335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solidFill>
                  <a:schemeClr val="tx1"/>
                </a:solidFill>
              </a:rPr>
              <a:t>Lojistic</a:t>
            </a:r>
            <a:endParaRPr lang="tr-TR" dirty="0">
              <a:solidFill>
                <a:schemeClr val="tx1"/>
              </a:solidFill>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526" y="3742742"/>
            <a:ext cx="2064310" cy="1323448"/>
          </a:xfrm>
          <a:prstGeom prst="rect">
            <a:avLst/>
          </a:prstGeom>
        </p:spPr>
      </p:pic>
      <p:sp>
        <p:nvSpPr>
          <p:cNvPr id="11" name="Rectangle 10"/>
          <p:cNvSpPr/>
          <p:nvPr/>
        </p:nvSpPr>
        <p:spPr>
          <a:xfrm>
            <a:off x="0" y="5079676"/>
            <a:ext cx="12192000" cy="15243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smtClean="0"/>
              <a:t>Ikeda</a:t>
            </a:r>
            <a:endParaRPr lang="tr-TR"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8052" y="5079676"/>
            <a:ext cx="1517258" cy="1517258"/>
          </a:xfrm>
          <a:prstGeom prst="rect">
            <a:avLst/>
          </a:prstGeom>
        </p:spPr>
      </p:pic>
    </p:spTree>
    <p:extLst>
      <p:ext uri="{BB962C8B-B14F-4D97-AF65-F5344CB8AC3E}">
        <p14:creationId xmlns:p14="http://schemas.microsoft.com/office/powerpoint/2010/main" val="1959133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1336"/>
            <a:ext cx="12192000" cy="5736664"/>
          </a:xfrm>
          <a:prstGeom prst="rect">
            <a:avLst/>
          </a:prstGeom>
        </p:spPr>
      </p:pic>
      <p:sp>
        <p:nvSpPr>
          <p:cNvPr id="5" name="TextBox 4"/>
          <p:cNvSpPr txBox="1"/>
          <p:nvPr/>
        </p:nvSpPr>
        <p:spPr>
          <a:xfrm>
            <a:off x="3618398" y="290339"/>
            <a:ext cx="4955203" cy="830997"/>
          </a:xfrm>
          <a:prstGeom prst="rect">
            <a:avLst/>
          </a:prstGeom>
          <a:noFill/>
        </p:spPr>
        <p:txBody>
          <a:bodyPr wrap="none" rtlCol="0">
            <a:spAutoFit/>
          </a:bodyPr>
          <a:lstStyle/>
          <a:p>
            <a:r>
              <a:rPr lang="tr-TR" sz="4800" b="1" spc="300" dirty="0" smtClean="0">
                <a:latin typeface="Anton" pitchFamily="2" charset="-94"/>
              </a:rPr>
              <a:t>Kullanıcı Arayüzü</a:t>
            </a:r>
            <a:endParaRPr lang="tr-TR" sz="4800" b="1" spc="300" dirty="0">
              <a:latin typeface="Anton" pitchFamily="2" charset="-94"/>
            </a:endParaRPr>
          </a:p>
        </p:txBody>
      </p:sp>
    </p:spTree>
    <p:extLst>
      <p:ext uri="{BB962C8B-B14F-4D97-AF65-F5344CB8AC3E}">
        <p14:creationId xmlns:p14="http://schemas.microsoft.com/office/powerpoint/2010/main" val="1257894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66763" y="267856"/>
            <a:ext cx="2858475" cy="646331"/>
          </a:xfrm>
          <a:prstGeom prst="rect">
            <a:avLst/>
          </a:prstGeom>
          <a:noFill/>
        </p:spPr>
        <p:txBody>
          <a:bodyPr wrap="none" rtlCol="0">
            <a:spAutoFit/>
          </a:bodyPr>
          <a:lstStyle/>
          <a:p>
            <a:r>
              <a:rPr lang="tr-TR" sz="3600" b="1" spc="300" dirty="0" smtClean="0">
                <a:latin typeface="Anton" pitchFamily="2" charset="-94"/>
              </a:rPr>
              <a:t>SWOT Analizi</a:t>
            </a:r>
            <a:endParaRPr lang="tr-TR" sz="3600" b="1" spc="300" dirty="0">
              <a:latin typeface="Anton" pitchFamily="2" charset="-94"/>
            </a:endParaRPr>
          </a:p>
        </p:txBody>
      </p:sp>
      <p:sp>
        <p:nvSpPr>
          <p:cNvPr id="5" name="Rectangle 4"/>
          <p:cNvSpPr/>
          <p:nvPr/>
        </p:nvSpPr>
        <p:spPr>
          <a:xfrm>
            <a:off x="0" y="1036948"/>
            <a:ext cx="12192000" cy="554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smtClean="0">
                <a:latin typeface="Arial" panose="020B0604020202020204" pitchFamily="34" charset="0"/>
                <a:cs typeface="Arial" panose="020B0604020202020204" pitchFamily="34" charset="0"/>
              </a:rPr>
              <a:t>Lorenz Map</a:t>
            </a:r>
          </a:p>
          <a:p>
            <a:r>
              <a:rPr lang="tr-TR" b="1" dirty="0" smtClean="0">
                <a:latin typeface="Arial" panose="020B0604020202020204" pitchFamily="34" charset="0"/>
                <a:cs typeface="Arial" panose="020B0604020202020204" pitchFamily="34" charset="0"/>
              </a:rPr>
              <a:t>Güçlü Yönler:</a:t>
            </a:r>
          </a:p>
          <a:p>
            <a:pPr algn="just"/>
            <a:r>
              <a:rPr lang="tr-TR" dirty="0" smtClean="0">
                <a:latin typeface="Arial" panose="020B0604020202020204" pitchFamily="34" charset="0"/>
                <a:cs typeface="Arial" panose="020B0604020202020204" pitchFamily="34" charset="0"/>
              </a:rPr>
              <a:t>Kaotik Davranışların Modellenmesi: Lorenz haritası, atmosferik konveksiyonun kaotik doğasını başarılı bir şekilde modelleniyor.</a:t>
            </a:r>
          </a:p>
          <a:p>
            <a:pPr algn="just"/>
            <a:r>
              <a:rPr lang="tr-TR" dirty="0" smtClean="0">
                <a:latin typeface="Arial" panose="020B0604020202020204" pitchFamily="34" charset="0"/>
                <a:cs typeface="Arial" panose="020B0604020202020204" pitchFamily="34" charset="0"/>
              </a:rPr>
              <a:t>Bilimsel Önemi: Kaos teoreminin gelişiminde önemli rol oynar ve deterministik kaos kavramını açıklar.</a:t>
            </a:r>
          </a:p>
          <a:p>
            <a:pPr algn="just"/>
            <a:r>
              <a:rPr lang="tr-TR" dirty="0" smtClean="0">
                <a:latin typeface="Arial" panose="020B0604020202020204" pitchFamily="34" charset="0"/>
                <a:cs typeface="Arial" panose="020B0604020202020204" pitchFamily="34" charset="0"/>
              </a:rPr>
              <a:t>Görsellik: Çekici ve tanınabilir bir yapıya sahiptir. Lorenz çekicisi (attractor) ile bilinir.</a:t>
            </a:r>
          </a:p>
          <a:p>
            <a:pPr algn="just"/>
            <a:endParaRPr lang="tr-TR" dirty="0" smtClean="0">
              <a:latin typeface="Arial" panose="020B0604020202020204" pitchFamily="34" charset="0"/>
              <a:cs typeface="Arial" panose="020B0604020202020204" pitchFamily="34" charset="0"/>
            </a:endParaRPr>
          </a:p>
          <a:p>
            <a:r>
              <a:rPr lang="tr-TR" b="1" dirty="0" smtClean="0">
                <a:latin typeface="Arial" panose="020B0604020202020204" pitchFamily="34" charset="0"/>
                <a:cs typeface="Arial" panose="020B0604020202020204" pitchFamily="34" charset="0"/>
              </a:rPr>
              <a:t>Zayıf Yönler:</a:t>
            </a:r>
          </a:p>
          <a:p>
            <a:pPr algn="just"/>
            <a:r>
              <a:rPr lang="tr-TR" dirty="0" smtClean="0">
                <a:latin typeface="Arial" panose="020B0604020202020204" pitchFamily="34" charset="0"/>
                <a:cs typeface="Arial" panose="020B0604020202020204" pitchFamily="34" charset="0"/>
              </a:rPr>
              <a:t>Hassasiyet: Başlangıç koşullarına aşırı duyarlıdır, küçük değişiklikler büyük farklar yaratabilir.</a:t>
            </a:r>
          </a:p>
          <a:p>
            <a:pPr algn="just"/>
            <a:r>
              <a:rPr lang="tr-TR" dirty="0" smtClean="0">
                <a:latin typeface="Arial" panose="020B0604020202020204" pitchFamily="34" charset="0"/>
                <a:cs typeface="Arial" panose="020B0604020202020204" pitchFamily="34" charset="0"/>
              </a:rPr>
              <a:t>Basitlik: Yalnızca üç diferansiyel denklemle tanımlanır, bu da bazı kompleks sistemler için yetersiz olabilir.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Fırsatlar:</a:t>
            </a:r>
          </a:p>
          <a:p>
            <a:pPr algn="just"/>
            <a:r>
              <a:rPr lang="tr-TR" dirty="0" smtClean="0">
                <a:latin typeface="Arial" panose="020B0604020202020204" pitchFamily="34" charset="0"/>
                <a:cs typeface="Arial" panose="020B0604020202020204" pitchFamily="34" charset="0"/>
              </a:rPr>
              <a:t>Eğitim: Kaos teorisinin anlaşılmasında eğitim aracı olarak kullanılabilir.</a:t>
            </a:r>
          </a:p>
          <a:p>
            <a:pPr algn="just"/>
            <a:r>
              <a:rPr lang="tr-TR" dirty="0" smtClean="0">
                <a:latin typeface="Arial" panose="020B0604020202020204" pitchFamily="34" charset="0"/>
                <a:cs typeface="Arial" panose="020B0604020202020204" pitchFamily="34" charset="0"/>
              </a:rPr>
              <a:t>Uygulamalar: İklim modellemeleri ve diğer fiziksel sistemlerin analizinde kullanılabilir.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Tehditler:</a:t>
            </a:r>
          </a:p>
          <a:p>
            <a:pPr algn="just"/>
            <a:r>
              <a:rPr lang="tr-TR" dirty="0" smtClean="0">
                <a:latin typeface="Arial" panose="020B0604020202020204" pitchFamily="34" charset="0"/>
                <a:cs typeface="Arial" panose="020B0604020202020204" pitchFamily="34" charset="0"/>
              </a:rPr>
              <a:t>Karmaşıklık: Kaotik sistemlerin öngörülemezliği ve kontrol edilemezliği, bazı uygulamalarda sorun yaratabilir.</a:t>
            </a:r>
          </a:p>
          <a:p>
            <a:pPr algn="just"/>
            <a:r>
              <a:rPr lang="tr-TR" dirty="0" smtClean="0">
                <a:latin typeface="Arial" panose="020B0604020202020204" pitchFamily="34" charset="0"/>
                <a:cs typeface="Arial" panose="020B0604020202020204" pitchFamily="34" charset="0"/>
              </a:rPr>
              <a:t>Hesaplama Gücü: Daha karmaşık sistemlerin modellenmesi için yeterli hesaplama gücü gerekebilir.</a:t>
            </a:r>
          </a:p>
          <a:p>
            <a:pPr algn="ctr"/>
            <a:r>
              <a:rPr lang="tr-TR" dirty="0" smtClean="0">
                <a:latin typeface="Arial" panose="020B0604020202020204" pitchFamily="34" charset="0"/>
                <a:cs typeface="Arial" panose="020B0604020202020204" pitchFamily="34" charset="0"/>
              </a:rPr>
              <a:t> </a:t>
            </a:r>
            <a:endParaRPr lang="tr-T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9330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66763" y="267856"/>
            <a:ext cx="2858475" cy="646331"/>
          </a:xfrm>
          <a:prstGeom prst="rect">
            <a:avLst/>
          </a:prstGeom>
          <a:noFill/>
        </p:spPr>
        <p:txBody>
          <a:bodyPr wrap="none" rtlCol="0">
            <a:spAutoFit/>
          </a:bodyPr>
          <a:lstStyle/>
          <a:p>
            <a:r>
              <a:rPr lang="tr-TR" sz="3600" b="1" spc="300" dirty="0" smtClean="0">
                <a:latin typeface="Anton" pitchFamily="2" charset="-94"/>
              </a:rPr>
              <a:t>SWOT Analizi</a:t>
            </a:r>
            <a:endParaRPr lang="tr-TR" sz="3600" b="1" spc="300" dirty="0">
              <a:latin typeface="Anton" pitchFamily="2" charset="-94"/>
            </a:endParaRPr>
          </a:p>
        </p:txBody>
      </p:sp>
      <p:sp>
        <p:nvSpPr>
          <p:cNvPr id="5" name="Rectangle 4"/>
          <p:cNvSpPr/>
          <p:nvPr/>
        </p:nvSpPr>
        <p:spPr>
          <a:xfrm>
            <a:off x="0" y="1036948"/>
            <a:ext cx="12192000" cy="554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2000" b="1" dirty="0" smtClean="0">
                <a:latin typeface="Arial" panose="020B0604020202020204" pitchFamily="34" charset="0"/>
                <a:cs typeface="Arial" panose="020B0604020202020204" pitchFamily="34" charset="0"/>
              </a:rPr>
              <a:t>Logistic Map</a:t>
            </a:r>
          </a:p>
          <a:p>
            <a:r>
              <a:rPr lang="tr-TR" b="1" dirty="0" smtClean="0">
                <a:latin typeface="Arial" panose="020B0604020202020204" pitchFamily="34" charset="0"/>
                <a:cs typeface="Arial" panose="020B0604020202020204" pitchFamily="34" charset="0"/>
              </a:rPr>
              <a:t>Güçlü Yönler:</a:t>
            </a:r>
          </a:p>
          <a:p>
            <a:pPr algn="just"/>
            <a:r>
              <a:rPr lang="tr-TR" dirty="0" smtClean="0">
                <a:latin typeface="Arial" panose="020B0604020202020204" pitchFamily="34" charset="0"/>
                <a:cs typeface="Arial" panose="020B0604020202020204" pitchFamily="34" charset="0"/>
              </a:rPr>
              <a:t>Basitlik: Matematiksel olarak oldukça basittir ve anlaşılması kolaydır.</a:t>
            </a:r>
          </a:p>
          <a:p>
            <a:pPr algn="just"/>
            <a:r>
              <a:rPr lang="tr-TR" dirty="0" smtClean="0">
                <a:latin typeface="Arial" panose="020B0604020202020204" pitchFamily="34" charset="0"/>
                <a:cs typeface="Arial" panose="020B0604020202020204" pitchFamily="34" charset="0"/>
              </a:rPr>
              <a:t>Bifurkasyon: Çeşitli dinamik davranışları (stabil, periyodik, kaotik) gözlemlemek mümkündür.</a:t>
            </a:r>
          </a:p>
          <a:p>
            <a:pPr algn="just"/>
            <a:endParaRPr lang="tr-TR" dirty="0" smtClean="0">
              <a:latin typeface="Arial" panose="020B0604020202020204" pitchFamily="34" charset="0"/>
              <a:cs typeface="Arial" panose="020B0604020202020204" pitchFamily="34" charset="0"/>
            </a:endParaRPr>
          </a:p>
          <a:p>
            <a:r>
              <a:rPr lang="tr-TR" b="1" dirty="0" smtClean="0">
                <a:latin typeface="Arial" panose="020B0604020202020204" pitchFamily="34" charset="0"/>
                <a:cs typeface="Arial" panose="020B0604020202020204" pitchFamily="34" charset="0"/>
              </a:rPr>
              <a:t>Zayıf Yönler:</a:t>
            </a:r>
          </a:p>
          <a:p>
            <a:pPr algn="just"/>
            <a:r>
              <a:rPr lang="tr-TR" dirty="0" smtClean="0">
                <a:latin typeface="Arial" panose="020B0604020202020204" pitchFamily="34" charset="0"/>
                <a:cs typeface="Arial" panose="020B0604020202020204" pitchFamily="34" charset="0"/>
              </a:rPr>
              <a:t>Basitlik: Karmaşık sistemleri modellemede yetersiz kalabilir.</a:t>
            </a:r>
          </a:p>
          <a:p>
            <a:pPr algn="just"/>
            <a:r>
              <a:rPr lang="tr-TR" dirty="0" smtClean="0">
                <a:latin typeface="Arial" panose="020B0604020202020204" pitchFamily="34" charset="0"/>
                <a:cs typeface="Arial" panose="020B0604020202020204" pitchFamily="34" charset="0"/>
              </a:rPr>
              <a:t>Lineer Olmama: Doğrusal olmayan dinamikler içerdiği için bazı analizlerde zorluklar çıkarabilir.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Fırsatlar:</a:t>
            </a:r>
          </a:p>
          <a:p>
            <a:pPr algn="just"/>
            <a:r>
              <a:rPr lang="tr-TR" dirty="0" smtClean="0">
                <a:latin typeface="Arial" panose="020B0604020202020204" pitchFamily="34" charset="0"/>
                <a:cs typeface="Arial" panose="020B0604020202020204" pitchFamily="34" charset="0"/>
              </a:rPr>
              <a:t>Öğretim: Kaos teorisi ve dinamik sistemler hakkında eğitimde yaygın olarak kullanılabilir.</a:t>
            </a:r>
          </a:p>
          <a:p>
            <a:pPr algn="just"/>
            <a:r>
              <a:rPr lang="tr-TR" dirty="0" smtClean="0">
                <a:latin typeface="Arial" panose="020B0604020202020204" pitchFamily="34" charset="0"/>
                <a:cs typeface="Arial" panose="020B0604020202020204" pitchFamily="34" charset="0"/>
              </a:rPr>
              <a:t>Biyoloji: Popülasyon dinamikleri ve diğer biyolojik süreçlerin modellenmesinde uygulanabilir.</a:t>
            </a:r>
          </a:p>
          <a:p>
            <a:pPr algn="just"/>
            <a:endParaRPr lang="tr-TR" dirty="0" smtClean="0">
              <a:latin typeface="Arial" panose="020B0604020202020204" pitchFamily="34" charset="0"/>
              <a:cs typeface="Arial" panose="020B0604020202020204" pitchFamily="34" charset="0"/>
            </a:endParaRPr>
          </a:p>
          <a:p>
            <a:pPr algn="just"/>
            <a:r>
              <a:rPr lang="tr-TR" b="1" dirty="0" smtClean="0">
                <a:latin typeface="Arial" panose="020B0604020202020204" pitchFamily="34" charset="0"/>
                <a:cs typeface="Arial" panose="020B0604020202020204" pitchFamily="34" charset="0"/>
              </a:rPr>
              <a:t>Tehditler:</a:t>
            </a:r>
          </a:p>
          <a:p>
            <a:pPr algn="just"/>
            <a:r>
              <a:rPr lang="tr-TR" dirty="0" smtClean="0">
                <a:latin typeface="Arial" panose="020B0604020202020204" pitchFamily="34" charset="0"/>
                <a:cs typeface="Arial" panose="020B0604020202020204" pitchFamily="34" charset="0"/>
              </a:rPr>
              <a:t>Genelleme: Belirli durumlar dışında uygulanabilirliği sınırlı olabilir.</a:t>
            </a:r>
          </a:p>
          <a:p>
            <a:pPr algn="just"/>
            <a:r>
              <a:rPr lang="tr-TR" dirty="0" smtClean="0">
                <a:latin typeface="Arial" panose="020B0604020202020204" pitchFamily="34" charset="0"/>
                <a:cs typeface="Arial" panose="020B0604020202020204" pitchFamily="34" charset="0"/>
              </a:rPr>
              <a:t>Parametre Hassasiyeti: Bazı parametre değerlerinde sistemin davranışı öngörülemez olabilir.</a:t>
            </a:r>
          </a:p>
        </p:txBody>
      </p:sp>
    </p:spTree>
    <p:extLst>
      <p:ext uri="{BB962C8B-B14F-4D97-AF65-F5344CB8AC3E}">
        <p14:creationId xmlns:p14="http://schemas.microsoft.com/office/powerpoint/2010/main" val="2564920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762</Words>
  <Application>Microsoft Office PowerPoint</Application>
  <PresentationFormat>Widescreen</PresentationFormat>
  <Paragraphs>164</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Anton</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kaynaklar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okkes</dc:creator>
  <cp:lastModifiedBy>okkes</cp:lastModifiedBy>
  <cp:revision>51</cp:revision>
  <dcterms:created xsi:type="dcterms:W3CDTF">2024-05-21T19:29:55Z</dcterms:created>
  <dcterms:modified xsi:type="dcterms:W3CDTF">2024-05-22T11:19:03Z</dcterms:modified>
</cp:coreProperties>
</file>